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6" d="100"/>
          <a:sy n="76" d="100"/>
        </p:scale>
        <p:origin x="-33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F2D2-2BB2-4BA5-ADF0-1127A219BC8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9A8E-DA0D-45AB-BADA-064CBBFDB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BF0A-D908-4651-B176-1CC5D56C3F1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51CE-0C9C-4DA9-8C65-EC29C7EDE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DA335-AE2D-451D-B2EC-9AD4BE7C0264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6D33-9904-469F-B670-C402CB883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9BFE-473D-4355-80C4-232382E074D1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7C65-2DA0-432B-8B2E-79824DD05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BD32-DCCE-4B0E-B486-135B4332062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38AC-018D-49D4-80AC-105135D45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B403-F25D-44F7-9D36-2510E45F398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CF4F-2410-4669-B7AD-0DFF56F76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8B48-AD4E-4BCA-9C3C-4B1332BC88D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0E6-BE95-4948-AA2B-743BC2026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7928-CA5F-41DD-B2AC-0E9EC5CEF3C0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C877-9641-45BD-A3B7-EC20D5292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92C4F-ABD3-4E16-A65E-E368226E6F2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888F-E17D-4810-96EA-22BC8FB11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B56C-2D88-4028-BEF3-CEA298F619A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2BE8-AA9A-4E54-81A5-95A4DC29E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464C-0A01-4BF7-AEBA-B35CC55657D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F1F6-57CD-4D54-8694-C3262D26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2F9FF-9CE8-4571-960A-4CB6963A7258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664C1-9015-4039-9660-E58554266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0605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Берегите, дети, зубы!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smtClean="0"/>
              <a:t>Профилактика </a:t>
            </a:r>
            <a:br>
              <a:rPr lang="ru-RU" sz="2000" smtClean="0"/>
            </a:br>
            <a:r>
              <a:rPr lang="ru-RU" sz="2000" smtClean="0"/>
              <a:t>стоматологических </a:t>
            </a:r>
            <a:r>
              <a:rPr lang="ru-RU" sz="2000" dirty="0" smtClean="0"/>
              <a:t>заболеваний у детей </a:t>
            </a:r>
            <a:r>
              <a:rPr lang="ru-RU" sz="2000" smtClean="0"/>
              <a:t>младшего возраст ( 2 </a:t>
            </a:r>
            <a:r>
              <a:rPr lang="ru-RU" sz="2000" dirty="0" smtClean="0"/>
              <a:t>– 8 лет)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5373688"/>
            <a:ext cx="8713788" cy="1108075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2400" dirty="0" smtClean="0"/>
              <a:t>Презентацию  выполнила: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/>
              <a:t>Нисковская</a:t>
            </a:r>
            <a:r>
              <a:rPr lang="ru-RU" sz="2400" b="1" i="1" dirty="0"/>
              <a:t> Татьяна Вениаминовна,</a:t>
            </a:r>
            <a:r>
              <a:rPr lang="ru-RU" sz="2400" b="1" dirty="0"/>
              <a:t> </a:t>
            </a:r>
            <a:r>
              <a:rPr lang="ru-RU" sz="2400" b="1" i="1" dirty="0"/>
              <a:t>медсестра,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МБОУ « Орлово-Розовская НШДС »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</p:txBody>
      </p:sp>
      <p:pic>
        <p:nvPicPr>
          <p:cNvPr id="13315" name="Picture 2" descr="http://kladraz.ru/upload/blogs/6738_c54ff17b1b5eeecff3bc702f52c69d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65576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88913"/>
            <a:ext cx="8229600" cy="34559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 нас во рту живут бактерии, которые питаются остатками еды. Особенно они любят сладкое! Этих бактерий зовут Стрептококки.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Они плохие, они хотят испортить ваши зубки и поэтому выделяют едкую кислоту.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Эта кислота разъедает зубы. Они чернеют, гниют, начинают сильно болеть.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Эта болезнь называется кариес.</a:t>
            </a:r>
            <a:endParaRPr lang="ru-RU" dirty="0"/>
          </a:p>
        </p:txBody>
      </p:sp>
      <p:pic>
        <p:nvPicPr>
          <p:cNvPr id="22531" name="Picture 2" descr="http://www.capcitydental.co.uk/wp-content/uploads/2014/07/Tooth-being-attacked-by-bacteria-fun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73450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st.depositphotos.com/1037238/1359/v/950/depositphotos_13597192-Teeth-cav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500438"/>
            <a:ext cx="43910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d.120-bal.ru/pars_docs/refs/17/16665/16665_html_5c338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52513"/>
            <a:ext cx="71612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doctorzub.com.ua/uploads/tmce/services/otdelenie-detskoi-stomatologii__klassifikacia-kariesa-u-dete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50625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http://s.fishki.net/upload/users/2015/09/09/435151/424310d6657bed1d6b0960fe719ec0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852738"/>
            <a:ext cx="36496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s://www.getscoop.com/berita/wp-content/uploads/2015/11/sakitgigi.com-karies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95288" y="0"/>
            <a:ext cx="7885112" cy="39497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Зубки с кариесом сможет вылечить только доктор – стоматолог. Придется ставить пломбу, чтобы не было дырки в зубе.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Для того чтобы избежать этого, нужно просто чистить зубки утром и вечером!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 еще кушать поменьше сладкого.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 ходить ко врачу на осмотр.</a:t>
            </a:r>
            <a:endParaRPr lang="ru-RU" dirty="0"/>
          </a:p>
        </p:txBody>
      </p:sp>
      <p:pic>
        <p:nvPicPr>
          <p:cNvPr id="26626" name="Picture 2" descr="http://www.vseodetyah.com/editorfiles/lechat-li-molochnyye-zuby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781425"/>
            <a:ext cx="460851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88913"/>
            <a:ext cx="8229600" cy="4525962"/>
          </a:xfrm>
        </p:spPr>
        <p:txBody>
          <a:bodyPr/>
          <a:lstStyle/>
          <a:p>
            <a:r>
              <a:rPr lang="ru-RU" smtClean="0"/>
              <a:t>Стоматолог подскажет тебе, как правильно чистить зубки. </a:t>
            </a:r>
          </a:p>
          <a:p>
            <a:r>
              <a:rPr lang="ru-RU" smtClean="0"/>
              <a:t>А вот несколько советов для тебя:</a:t>
            </a:r>
          </a:p>
        </p:txBody>
      </p:sp>
      <p:pic>
        <p:nvPicPr>
          <p:cNvPr id="27650" name="Picture 4" descr="http://static.103.by/images/common/wysiwyg/2016/02/93bf3c93878aa7910c4c0da5010bab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113"/>
            <a:ext cx="5400675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39750" y="2276475"/>
            <a:ext cx="8229600" cy="1143000"/>
          </a:xfrm>
        </p:spPr>
        <p:txBody>
          <a:bodyPr/>
          <a:lstStyle/>
          <a:p>
            <a:r>
              <a:rPr lang="ru-RU" sz="7200" smtClean="0">
                <a:solidFill>
                  <a:srgbClr val="C00000"/>
                </a:solidFill>
                <a:latin typeface="Monotype Corsiva" pitchFamily="66" charset="0"/>
              </a:rPr>
              <a:t>Желаю всем крепкого здоровья!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40481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Чистим зубки каждый день,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Чистить зубки нам не лень,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2" descr="http://www.oakhillsdentistry.com/wp-content/uploads/2015/06/Prevent-Child-Cavi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844675"/>
            <a:ext cx="5761037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59404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Чистим утром, перед сном,</a:t>
            </a:r>
          </a:p>
          <a:p>
            <a:pPr>
              <a:buFont typeface="Arial" charset="0"/>
              <a:buNone/>
            </a:pPr>
            <a:r>
              <a:rPr lang="ru-RU" smtClean="0"/>
              <a:t> Чистим зубки с волшебством,</a:t>
            </a:r>
          </a:p>
          <a:p>
            <a:pPr>
              <a:buFont typeface="Arial" charset="0"/>
              <a:buNone/>
            </a:pPr>
            <a:r>
              <a:rPr lang="ru-RU" smtClean="0"/>
              <a:t> В белом тюбике с зайчонком,</a:t>
            </a:r>
          </a:p>
          <a:p>
            <a:pPr>
              <a:buFont typeface="Arial" charset="0"/>
              <a:buNone/>
            </a:pPr>
            <a:r>
              <a:rPr lang="ru-RU" smtClean="0"/>
              <a:t> Волшебство одно сидит.</a:t>
            </a:r>
          </a:p>
          <a:p>
            <a:pPr>
              <a:buFont typeface="Arial" charset="0"/>
              <a:buNone/>
            </a:pPr>
            <a:r>
              <a:rPr lang="ru-RU" smtClean="0"/>
              <a:t> Всем мальчишкам и девчонкам</a:t>
            </a:r>
          </a:p>
          <a:p>
            <a:pPr>
              <a:buFont typeface="Arial" charset="0"/>
              <a:buNone/>
            </a:pPr>
            <a:r>
              <a:rPr lang="ru-RU" smtClean="0"/>
              <a:t> Чудо-зайчик говорит: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5362" name="Picture 2" descr="http://krasivie-kartinki.ru/images/zajac-ulybka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133600"/>
            <a:ext cx="3028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papuas.ua/media/product/f4e/ditjacha-zubna-pasta-likar-zaec-smak-zhujki-2-roki-colgate-8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933825"/>
            <a:ext cx="4762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5888"/>
            <a:ext cx="5338763" cy="24780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"Чистить зубки всем нам надо.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От пирожных, шоколада...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Чтоб здоровыми остались,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Не крошились, не ломались.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6" name="Picture 2" descr="http://kladraz.ru/upload/blogs/6738_c54ff17b1b5eeecff3bc702f52c69d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205038"/>
            <a:ext cx="4103687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6985000" cy="15827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Чтоб белее снега были,</a:t>
            </a:r>
          </a:p>
          <a:p>
            <a:pPr>
              <a:buFont typeface="Arial" charset="0"/>
              <a:buNone/>
            </a:pPr>
            <a:r>
              <a:rPr lang="ru-RU" smtClean="0"/>
              <a:t> Не болели и не ныли.</a:t>
            </a:r>
          </a:p>
          <a:p>
            <a:endParaRPr lang="ru-RU" smtClean="0"/>
          </a:p>
        </p:txBody>
      </p:sp>
      <p:pic>
        <p:nvPicPr>
          <p:cNvPr id="17410" name="Picture 2" descr="http://img.happy-giraffe.ru/v2/thumbs/e26e4ffdce15f4bc6711c767ffa68dac/da/f9/ba6a680a1ccdf2813e7edb5aba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441450"/>
            <a:ext cx="5354638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kladraz.ru/upload/blogs/6738_a4c39f8c679376ee77c1ce1708f7b1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365625"/>
            <a:ext cx="367188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kladraz.ru/upload/blogs/6738_ae53affc31ad0375c8371335a92be2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205288"/>
            <a:ext cx="360680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533876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Вам для этого даю</a:t>
            </a:r>
          </a:p>
          <a:p>
            <a:pPr>
              <a:buFont typeface="Arial" charset="0"/>
              <a:buNone/>
            </a:pPr>
            <a:r>
              <a:rPr lang="ru-RU" smtClean="0"/>
              <a:t> Пасту вкусную свою.</a:t>
            </a:r>
          </a:p>
          <a:p>
            <a:pPr>
              <a:buFont typeface="Arial" charset="0"/>
              <a:buNone/>
            </a:pPr>
            <a:r>
              <a:rPr lang="ru-RU" smtClean="0"/>
              <a:t> Только вы ее не ешьте,</a:t>
            </a:r>
          </a:p>
          <a:p>
            <a:pPr>
              <a:buFont typeface="Arial" charset="0"/>
              <a:buNone/>
            </a:pPr>
            <a:r>
              <a:rPr lang="ru-RU" smtClean="0"/>
              <a:t> Хоть она и ароматна.</a:t>
            </a:r>
          </a:p>
          <a:p>
            <a:pPr>
              <a:buFont typeface="Arial" charset="0"/>
              <a:buNone/>
            </a:pPr>
            <a:r>
              <a:rPr lang="ru-RU" smtClean="0"/>
              <a:t> Ароматна паста если,</a:t>
            </a:r>
          </a:p>
          <a:p>
            <a:pPr>
              <a:buFont typeface="Arial" charset="0"/>
              <a:buNone/>
            </a:pPr>
            <a:r>
              <a:rPr lang="ru-RU" smtClean="0"/>
              <a:t> Чистить зубки ей приятно.</a:t>
            </a:r>
          </a:p>
          <a:p>
            <a:endParaRPr lang="ru-RU" smtClean="0"/>
          </a:p>
        </p:txBody>
      </p:sp>
      <p:pic>
        <p:nvPicPr>
          <p:cNvPr id="18434" name="Picture 2" descr="http://ja-rastu.ru/uploads/posts/2014-10/1414051107_past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60350"/>
            <a:ext cx="42005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mr-zubik.ru/wp-content/uploads/2015/11/putzi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338" y="4365625"/>
            <a:ext cx="2949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th19.st.depositphotos.com/1001009/3111/i/170/depositphotos_31116269-Tooth-character-standing-by-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5157788"/>
            <a:ext cx="3384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previews.123rf.com/images/dazdraperma/dazdraperma1405/dazdraperma140500009/28457096-Cartoon-Toothpaste-Character-holding-toothbrush-Stock-Ph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60350"/>
            <a:ext cx="13255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5843588" cy="2765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Щетка с пастой взбили пену,</a:t>
            </a:r>
          </a:p>
          <a:p>
            <a:pPr>
              <a:buFont typeface="Arial" charset="0"/>
              <a:buNone/>
            </a:pPr>
            <a:r>
              <a:rPr lang="ru-RU" smtClean="0"/>
              <a:t> Как приятно чистить ей,</a:t>
            </a:r>
          </a:p>
          <a:p>
            <a:pPr>
              <a:buFont typeface="Arial" charset="0"/>
              <a:buNone/>
            </a:pPr>
            <a:r>
              <a:rPr lang="ru-RU" smtClean="0"/>
              <a:t> Будут чистить непременно,</a:t>
            </a:r>
          </a:p>
          <a:p>
            <a:pPr>
              <a:buFont typeface="Arial" charset="0"/>
              <a:buNone/>
            </a:pPr>
            <a:r>
              <a:rPr lang="ru-RU" smtClean="0"/>
              <a:t> Зубки маленьких детей.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9458" name="Picture 2" descr="http://sovetclub.ru/tim/a8e1b4982f50dd69f0990f2924cedf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2565400"/>
            <a:ext cx="460851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vivadent-saratov.ru/assets/images/shhetk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141663"/>
            <a:ext cx="381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worldartsme.com/images/toothbrush-for-preschool-clipart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0"/>
            <a:ext cx="230346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Чистить зубки нам не лень,</a:t>
            </a:r>
          </a:p>
          <a:p>
            <a:pPr>
              <a:buFont typeface="Arial" charset="0"/>
              <a:buNone/>
            </a:pPr>
            <a:r>
              <a:rPr lang="ru-RU" smtClean="0"/>
              <a:t> Чистить будем каждый день,</a:t>
            </a:r>
          </a:p>
          <a:p>
            <a:pPr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0482" name="Picture 2" descr="http://ritty.ru/wp-content/uploads/2015/11/gigiena-polosti-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065963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mtClean="0"/>
              <a:t>Зачем чистить зубы?</a:t>
            </a:r>
          </a:p>
        </p:txBody>
      </p:sp>
      <p:pic>
        <p:nvPicPr>
          <p:cNvPr id="21506" name="Picture 2" descr="http://axfor.ru/wp-content/uploads/2015/09/55e23601c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1557338"/>
            <a:ext cx="6048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228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Monotype Corsiva</vt:lpstr>
      <vt:lpstr>Тема Office</vt:lpstr>
      <vt:lpstr>  Берегите, дети, зубы!  Профилактика  стоматологических заболеваний у детей младшего возраст ( 2 – 8 лет)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Зачем чистить зубы?</vt:lpstr>
      <vt:lpstr>Слайд 10</vt:lpstr>
      <vt:lpstr>Слайд 11</vt:lpstr>
      <vt:lpstr>Слайд 12</vt:lpstr>
      <vt:lpstr>Слайд 13</vt:lpstr>
      <vt:lpstr>Слайд 14</vt:lpstr>
      <vt:lpstr>Слайд 15</vt:lpstr>
      <vt:lpstr>Желаю всем крепкого здоровья!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стоматологических заболеваний у детей младшего школьного возраста ( 6 – 8 лет)</dc:title>
  <dc:creator>Настя</dc:creator>
  <cp:lastModifiedBy>ТАНЮЛЯ</cp:lastModifiedBy>
  <cp:revision>8</cp:revision>
  <dcterms:created xsi:type="dcterms:W3CDTF">2016-11-13T17:22:09Z</dcterms:created>
  <dcterms:modified xsi:type="dcterms:W3CDTF">2020-02-13T12:44:07Z</dcterms:modified>
</cp:coreProperties>
</file>