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64" r:id="rId4"/>
    <p:sldId id="265" r:id="rId5"/>
    <p:sldId id="258" r:id="rId6"/>
    <p:sldId id="266" r:id="rId7"/>
    <p:sldId id="259" r:id="rId8"/>
    <p:sldId id="260" r:id="rId9"/>
    <p:sldId id="261" r:id="rId10"/>
    <p:sldId id="262" r:id="rId11"/>
    <p:sldId id="263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653C5-9971-487D-8648-4FBB501BE469}" type="datetimeFigureOut">
              <a:rPr lang="ru-RU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436E3-C23D-4087-BF3C-2897EF00A3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DF882-7E4E-4608-8003-1BCCA1C6F4A7}" type="datetimeFigureOut">
              <a:rPr lang="ru-RU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D9A40-FE79-4BD0-B12B-524D9C001B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21C3E-6B30-4019-AEEF-3D656999CB15}" type="datetimeFigureOut">
              <a:rPr lang="ru-RU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D89C2-DCA3-4B6A-8143-84BD078AFB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CADC7-4413-4C8B-AA6F-99B1F648F9C9}" type="datetimeFigureOut">
              <a:rPr lang="ru-RU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45A4E-3917-40F7-98E1-4755838D6F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AB892-BC68-4DA6-BF79-D5A81A546B74}" type="datetimeFigureOut">
              <a:rPr lang="ru-RU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FC4A7-16CA-4680-AC1F-F25EF3186F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F4761-CE1C-40A5-A194-1D75B6F86A45}" type="datetimeFigureOut">
              <a:rPr lang="ru-RU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93685-3B57-4922-99E5-45F8AFB8C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D823E-607B-4BA8-BBBB-C8F55B2C5537}" type="datetimeFigureOut">
              <a:rPr lang="ru-RU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25F03-B433-4F05-B21D-83C37EC852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F990A-5494-449A-BFF3-495C36DED519}" type="datetimeFigureOut">
              <a:rPr lang="ru-RU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34A3F-BF28-4AB5-B32F-640C4A7751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7E586-D979-4B34-8711-5A7A5E5C4274}" type="datetimeFigureOut">
              <a:rPr lang="ru-RU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01B43-4470-428A-8748-210E7D89CD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E7E75-29BB-401A-952A-0A14F466A870}" type="datetimeFigureOut">
              <a:rPr lang="ru-RU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883F-F261-4BC1-BAFA-5B307FC008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D19B1-7391-47CD-8457-77919B787656}" type="datetimeFigureOut">
              <a:rPr lang="ru-RU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70D71-BB3D-4966-9046-4D21CF8D13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ABD6C0-76D3-4BB3-88DD-9C76D7CD0DE6}" type="datetimeFigureOut">
              <a:rPr lang="ru-RU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0A31C4-6CDD-478E-953E-E318B7D91A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25"/>
            <a:ext cx="7772400" cy="2428875"/>
          </a:xfrm>
        </p:spPr>
        <p:txBody>
          <a:bodyPr/>
          <a:lstStyle/>
          <a:p>
            <a:r>
              <a:rPr lang="ru-RU" b="1" smtClean="0"/>
              <a:t>Обморожение. Первая помощь при обморожении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388" y="5013325"/>
            <a:ext cx="8964612" cy="1584325"/>
          </a:xfrm>
        </p:spPr>
        <p:txBody>
          <a:bodyPr/>
          <a:lstStyle/>
          <a:p>
            <a:r>
              <a:rPr lang="ru-RU" sz="2800" smtClean="0">
                <a:solidFill>
                  <a:schemeClr val="tx1"/>
                </a:solidFill>
              </a:rPr>
              <a:t>Подготовила  </a:t>
            </a:r>
            <a:r>
              <a:rPr lang="ru-RU" sz="2800" smtClean="0">
                <a:solidFill>
                  <a:srgbClr val="002060"/>
                </a:solidFill>
              </a:rPr>
              <a:t>Нисковская Татьяна Вениаминовна медсестра,</a:t>
            </a:r>
          </a:p>
          <a:p>
            <a:r>
              <a:rPr lang="ru-RU" sz="2800" smtClean="0">
                <a:solidFill>
                  <a:srgbClr val="002060"/>
                </a:solidFill>
              </a:rPr>
              <a:t>МБОУ « Орлово-Розовская НШДС 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III</a:t>
            </a:r>
            <a:r>
              <a:rPr lang="ru-RU" smtClean="0"/>
              <a:t> степень обморожения</a:t>
            </a:r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 3 степень - кожа синюшная, с пузырями с кровянистой жидкостью; </a:t>
            </a:r>
          </a:p>
        </p:txBody>
      </p:sp>
      <p:pic>
        <p:nvPicPr>
          <p:cNvPr id="3074" name="Picture 2" descr="C:\Users\Эльдорадо\Downloads\рисунок 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2714625"/>
            <a:ext cx="8001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IV </a:t>
            </a:r>
            <a:r>
              <a:rPr lang="ru-RU" smtClean="0"/>
              <a:t>степень обморожения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4 степень - почернение кожи.</a:t>
            </a:r>
          </a:p>
        </p:txBody>
      </p:sp>
      <p:pic>
        <p:nvPicPr>
          <p:cNvPr id="2050" name="Picture 2" descr="C:\Users\Эльдорадо\Downloads\рисунок 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2214563"/>
            <a:ext cx="771525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Факторы дополнительного риска.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тесная </a:t>
            </a:r>
            <a:r>
              <a:rPr lang="ru-RU" dirty="0"/>
              <a:t>и сырая одежда и обувь,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физическое переутомление,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длительное неудобное и неподвижное положение тела на холоде,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ослабление организма в результате перенесённых заболеваний,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сильный ветер,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высокая влажность воздуха,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полученные травмы,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алкогольное или наркотическое опьянение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Что же делать при обморожении и переохлаждении?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</a:t>
            </a:r>
            <a:r>
              <a:rPr lang="ru-RU" dirty="0"/>
              <a:t>произошло переохлаждение или обморожение, необходимо принять ряд мер, чтобы оказать пострадавшему </a:t>
            </a:r>
            <a:r>
              <a:rPr lang="ru-RU" dirty="0" err="1"/>
              <a:t>домедицинскую</a:t>
            </a:r>
            <a:r>
              <a:rPr lang="ru-RU" dirty="0"/>
              <a:t> помощь. Первая помощь при обморожении - доставить в тёплое помещение, освободить от промерзшей одежды и обуви, укрыть чем-нибудь теплым, дать горячее питье. Одновременно с проведением этих мероприятий в серьезных случаях срочно вызвать врача!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2033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Первая помощь при обморожение</a:t>
            </a:r>
            <a:br>
              <a:rPr lang="ru-RU" b="1" dirty="0" smtClean="0"/>
            </a:br>
            <a:r>
              <a:rPr lang="ru-RU" b="1" dirty="0" smtClean="0"/>
              <a:t>лица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Уши</a:t>
            </a:r>
            <a:r>
              <a:rPr lang="ru-RU" dirty="0"/>
              <a:t>, щеки и нос </a:t>
            </a:r>
            <a:r>
              <a:rPr lang="ru-RU" dirty="0" smtClean="0"/>
              <a:t>можно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</a:t>
            </a:r>
            <a:r>
              <a:rPr lang="ru-RU" dirty="0"/>
              <a:t>согревать теплыми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ладонями </a:t>
            </a:r>
            <a:r>
              <a:rPr lang="ru-RU" dirty="0"/>
              <a:t>или </a:t>
            </a:r>
            <a:r>
              <a:rPr lang="ru-RU" dirty="0" smtClean="0"/>
              <a:t>подогретыми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</a:t>
            </a:r>
            <a:r>
              <a:rPr lang="ru-RU" dirty="0"/>
              <a:t>кусками ткани, ни в коем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случае не растирать</a:t>
            </a:r>
            <a:r>
              <a:rPr lang="ru-RU" dirty="0"/>
              <a:t>! Первая помощь </a:t>
            </a:r>
            <a:r>
              <a:rPr lang="ru-RU" dirty="0" smtClean="0"/>
              <a:t>при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обморожении лица </a:t>
            </a:r>
            <a:r>
              <a:rPr lang="ru-RU" dirty="0"/>
              <a:t>– это медленное </a:t>
            </a:r>
            <a:r>
              <a:rPr lang="ru-RU" dirty="0" smtClean="0"/>
              <a:t>согревание,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наложение сухой </a:t>
            </a:r>
            <a:r>
              <a:rPr lang="ru-RU" dirty="0"/>
              <a:t>повязки, а </a:t>
            </a:r>
            <a:r>
              <a:rPr lang="ru-RU" dirty="0" smtClean="0"/>
              <a:t>после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восстановления кровообращения – обильное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смазывание животным </a:t>
            </a:r>
            <a:r>
              <a:rPr lang="ru-RU" dirty="0"/>
              <a:t>жиром.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23554" name="Picture 2" descr="C:\Users\Эльдорадо\Downloads\рисунок 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63" y="571500"/>
            <a:ext cx="31432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Первая помощь при обморожении рук и ног</a:t>
            </a:r>
            <a:br>
              <a:rPr lang="ru-RU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mtClean="0"/>
              <a:t>Необходимо зайти в теплое помещение, хорошенько укутать руки и ноги теплой мягкой тканью. Ни в коем случае нельзя растирать их снегом! или грубой тканью — это, конечно, поможет отогреться, но может привести к повреждению кожи. Первая помощь при обморожении конечностей рук и ног: слегка растереть их спиртом или водкой, затем опустить в теплую воду, после чего укутать сухой мягкой тканью и дать пострадавшему теплое питье (не алкоголь!).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27651" name="Picture 2" descr="C:\Users\Эльдорадо\Downloads\рисунок 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63" y="857250"/>
            <a:ext cx="314325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Rectangle 1"/>
          <p:cNvSpPr>
            <a:spLocks noChangeArrowheads="1"/>
          </p:cNvSpPr>
          <p:nvPr/>
        </p:nvSpPr>
        <p:spPr bwMode="auto">
          <a:xfrm>
            <a:off x="0" y="-95250"/>
            <a:ext cx="1841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</a:b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Спасибо 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25"/>
            <a:ext cx="7772400" cy="15716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Как правило, здоровый образ жизни обретается вместе с болезнями.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3" y="2000250"/>
            <a:ext cx="8072437" cy="4357688"/>
          </a:xfrm>
        </p:spPr>
        <p:txBody>
          <a:bodyPr/>
          <a:lstStyle/>
          <a:p>
            <a:endParaRPr lang="ru-RU" sz="400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Users\Эльдорадо\Desktop\Валюшка\обморожение\1319874849_chto-delat-pri-obmorozheni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1857375"/>
            <a:ext cx="7786688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2530" name="Picture 2" descr="C:\Users\Эльдорадо\Downloads\рисунок 5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Причины обморожения.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50" y="1600200"/>
            <a:ext cx="7929563" cy="4525963"/>
          </a:xfrm>
        </p:spPr>
        <p:txBody>
          <a:bodyPr/>
          <a:lstStyle/>
          <a:p>
            <a:pPr algn="just"/>
            <a:r>
              <a:rPr lang="ru-RU" smtClean="0"/>
              <a:t>Обморожение обычно происходит под влиянием низких температур. Результат обморожения – это различные повреждения частей тела человека или даже омертвление. Для этого достаточно температуры ниже 10˚</a:t>
            </a:r>
            <a:r>
              <a:rPr lang="el-GR" smtClean="0"/>
              <a:t>Ϲ</a:t>
            </a:r>
            <a:r>
              <a:rPr lang="ru-RU" smtClean="0"/>
              <a:t>. При таком холоде происходят различные сосудистые изменения, другими словами мелкие кровеносные сосуды - спазмируются.</a:t>
            </a:r>
          </a:p>
        </p:txBody>
      </p:sp>
      <p:sp>
        <p:nvSpPr>
          <p:cNvPr id="16387" name="AutoShape 2" descr="http://im7-tub-ru.yandex.net/i?id=164441587-57-72&amp;n=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88" name="AutoShape 4" descr="http://im7-tub-ru.yandex.net/i?id=164441587-57-72&amp;n=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89" name="AutoShape 8" descr="http://img.videla.ru/les_zimoj/2/4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Главными причинами обморожения</a:t>
            </a:r>
            <a:br>
              <a:rPr lang="ru-RU" dirty="0" smtClean="0"/>
            </a:br>
            <a:r>
              <a:rPr lang="ru-RU" dirty="0" smtClean="0"/>
              <a:t>являются: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/>
              <a:t>Сильный ветер.       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/>
              <a:t>Длительное пребывание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/>
              <a:t> на улице.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/>
              <a:t>В</a:t>
            </a:r>
            <a:r>
              <a:rPr lang="ru-RU" sz="3600" dirty="0" smtClean="0"/>
              <a:t>ысокая влажность.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31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300" dirty="0" smtClean="0"/>
              <a:t>Обморожение чаще наблюдается у детей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300" dirty="0" smtClean="0"/>
              <a:t>ослабленных, у тех, кто носит слишком тесную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300" dirty="0" smtClean="0"/>
              <a:t>обувь. Оно может быть даже при 0 температуре.  Дети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300" dirty="0" smtClean="0"/>
              <a:t>обмораживают пальцы рук и ног, уши, кончик носа. </a:t>
            </a:r>
            <a:endParaRPr lang="ru-RU" sz="3300" dirty="0"/>
          </a:p>
        </p:txBody>
      </p:sp>
      <p:pic>
        <p:nvPicPr>
          <p:cNvPr id="21505" name="Picture 1" descr="C:\Users\Эльдорадо\Downloads\Рисунок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63" y="857250"/>
            <a:ext cx="324485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Признаки обморожения.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Признаки обморожения</a:t>
            </a:r>
            <a:r>
              <a:rPr lang="ru-RU" dirty="0"/>
              <a:t> проявляются в изменении цвета и чувствительности кожных покровов. Признаками переохлаждения являются: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излишняя возбужденность, сменяющаяся резкой апатией;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/>
              <a:t>синюшность</a:t>
            </a:r>
            <a:r>
              <a:rPr lang="ru-RU" dirty="0"/>
              <a:t> носа и губ;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побледнение кожи;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озноб,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одышка,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частый пульс,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возможна потеря сознания.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4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4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4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Степени обморожения</a:t>
            </a: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3600" smtClean="0"/>
              <a:t>      Различают 4 степени обморожения.</a:t>
            </a:r>
          </a:p>
        </p:txBody>
      </p:sp>
      <p:sp>
        <p:nvSpPr>
          <p:cNvPr id="19459" name="AutoShape 2" descr="http://www.fantasiya.net/_ph/47/1/24931032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60" name="AutoShape 4" descr="http://www.fantasiya.net/_ph/47/1/24931032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20486" name="Picture 6" descr="C:\Users\Эльдорадо\Downloads\рисунок 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2214563"/>
            <a:ext cx="757237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</a:t>
            </a:r>
            <a:r>
              <a:rPr lang="ru-RU" smtClean="0"/>
              <a:t> степень обморожения</a:t>
            </a:r>
          </a:p>
        </p:txBody>
      </p:sp>
      <p:sp>
        <p:nvSpPr>
          <p:cNvPr id="20482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1 степень - бледно-синюшные пятна в окружении ярко-красной кожи;</a:t>
            </a:r>
          </a:p>
        </p:txBody>
      </p:sp>
      <p:pic>
        <p:nvPicPr>
          <p:cNvPr id="1027" name="Picture 3" descr="C:\Users\Эльдорадо\Downloads\рисунок 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2714625"/>
            <a:ext cx="7358063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II</a:t>
            </a:r>
            <a:r>
              <a:rPr lang="ru-RU" smtClean="0"/>
              <a:t> степень обморожения</a:t>
            </a: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2 степень - синюшная кожа и пузыри на ней, заполненные прозрачной на вид жидкостью;</a:t>
            </a:r>
            <a:br>
              <a:rPr lang="ru-RU" smtClean="0"/>
            </a:br>
            <a:endParaRPr lang="ru-RU" smtClean="0"/>
          </a:p>
        </p:txBody>
      </p:sp>
      <p:pic>
        <p:nvPicPr>
          <p:cNvPr id="4098" name="Picture 2" descr="C:\Users\Эльдорадо\Downloads\риснок 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2714625"/>
            <a:ext cx="7786688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396</Words>
  <Application>Microsoft Office PowerPoint</Application>
  <PresentationFormat>Экран (4:3)</PresentationFormat>
  <Paragraphs>63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Calibri</vt:lpstr>
      <vt:lpstr>Arial</vt:lpstr>
      <vt:lpstr>Tahoma</vt:lpstr>
      <vt:lpstr>Тема Office</vt:lpstr>
      <vt:lpstr>Обморожение. Первая помощь при обморожении</vt:lpstr>
      <vt:lpstr>Как правило, здоровый образ жизни обретается вместе с болезнями. </vt:lpstr>
      <vt:lpstr>Слайд 3</vt:lpstr>
      <vt:lpstr>Причины обморожения.</vt:lpstr>
      <vt:lpstr>Главными причинами обморожения являются:</vt:lpstr>
      <vt:lpstr>Признаки обморожения.</vt:lpstr>
      <vt:lpstr>Степени обморожения</vt:lpstr>
      <vt:lpstr>I степень обморожения</vt:lpstr>
      <vt:lpstr>II степень обморожения</vt:lpstr>
      <vt:lpstr>III степень обморожения</vt:lpstr>
      <vt:lpstr>IV степень обморожения</vt:lpstr>
      <vt:lpstr>Факторы дополнительного риска.</vt:lpstr>
      <vt:lpstr>Что же делать при обморожении и переохлаждении?</vt:lpstr>
      <vt:lpstr>Первая помощь при обморожение лица </vt:lpstr>
      <vt:lpstr> Первая помощь при обморожении рук и ног </vt:lpstr>
      <vt:lpstr>Спасибо  за внимание!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Обморожение. Первая помощь при обморожении.</dc:title>
  <dc:creator>Ватутина Валентина</dc:creator>
  <cp:lastModifiedBy>ТАНЮЛЯ</cp:lastModifiedBy>
  <cp:revision>23</cp:revision>
  <dcterms:created xsi:type="dcterms:W3CDTF">2013-01-15T18:27:09Z</dcterms:created>
  <dcterms:modified xsi:type="dcterms:W3CDTF">2020-02-13T13:15:03Z</dcterms:modified>
</cp:coreProperties>
</file>