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8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D1C51-8FCB-442C-8C55-184D8CE39ABD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85DE-B443-4D60-BBD0-B5EF48F01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23764-8150-4EC6-8FBB-C611077DB030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D0FE-7295-49AF-94EF-CC230DEC4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326AC-F1F7-42E5-9970-C37D48A0D98A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D0FF8-18BC-4421-A8B7-91F07CA9F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D8398-C161-427B-AE3D-64EA456DD92D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BF41B-4010-487D-B5D5-D4BAD170B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9B89D-9183-4F10-8B07-DAFA496C42B3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84F86-E0AC-4BF0-BEE9-40DA05243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F1443-0F94-4678-8FE2-38C88718A6AE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C8EF-C120-438B-A1E6-E6AC85D43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4CAAC-E2A9-4930-A68F-EADB60F0441D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3275-12E5-475C-8AF8-69C2C9C7C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E4516-BBA3-4FF0-A7B1-FC2547D5178A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84F37-F9C4-4BEE-8514-34BCCDB88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C3D91-AA37-433E-B3E7-EBA2AC0732FA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F3F5-896A-4A9D-A6AF-A2E4027AE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B649-F01E-4A90-9D41-A44781788BD6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83557-F8B2-45C0-B7A0-EC148CA06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0262-5135-414E-8169-4F9F0D1B9ADB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A9063-590A-4542-ADE6-C623AF2C1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51094-F7AD-4B5F-910C-B545D8DB912D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028A50-3482-4A8C-8F55-C6B9343FE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://www.azbuka.permp.ru/jpg/kjWjGFD6Gw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571750"/>
            <a:ext cx="5272088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9144000" cy="187743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5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5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всему </a:t>
            </a:r>
            <a:r>
              <a:rPr lang="ru-RU" sz="5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голова, </a:t>
            </a:r>
            <a:r>
              <a:rPr lang="ru-RU" sz="5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5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дороже</a:t>
            </a:r>
          </a:p>
        </p:txBody>
      </p:sp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334963" y="6069013"/>
            <a:ext cx="8558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alibri" pitchFamily="34" charset="0"/>
              </a:rPr>
              <a:t>Нисковская Татьяна Вениаминовна,</a:t>
            </a:r>
            <a:r>
              <a:rPr lang="ru-RU" b="1">
                <a:latin typeface="Calibri" pitchFamily="34" charset="0"/>
              </a:rPr>
              <a:t> </a:t>
            </a:r>
            <a:r>
              <a:rPr lang="ru-RU" b="1" i="1">
                <a:latin typeface="Calibri" pitchFamily="34" charset="0"/>
              </a:rPr>
              <a:t>медсестра,</a:t>
            </a:r>
          </a:p>
          <a:p>
            <a:pPr algn="ctr"/>
            <a:r>
              <a:rPr lang="ru-RU" b="1">
                <a:latin typeface="Calibri" pitchFamily="34" charset="0"/>
              </a:rPr>
              <a:t>МБОУ « Орлово-Розовская НШДС 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alint.ucoz.ua/_nw/3/61088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2214562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cs623724.vk.me/v623724136/490f7/j3F4SIAwy8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57188"/>
            <a:ext cx="27527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http://3.bp.blogspot.com/-wMAQSZ2MXbE/VVDSsTPQmVI/AAAAAAAAAlg/pOlVU_0_qvQ/s1600/%D0%B1%D0%BE%D0%BB%D1%8C%D1%88%D0%B8%D0%B5.png"/>
          <p:cNvPicPr>
            <a:picLocks noChangeAspect="1" noChangeArrowheads="1"/>
          </p:cNvPicPr>
          <p:nvPr/>
        </p:nvPicPr>
        <p:blipFill>
          <a:blip r:embed="rId4"/>
          <a:srcRect l="19148" r="17021"/>
          <a:stretch>
            <a:fillRect/>
          </a:stretch>
        </p:blipFill>
        <p:spPr bwMode="auto">
          <a:xfrm>
            <a:off x="214313" y="3040063"/>
            <a:ext cx="200025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http://boombob.ru/img/picture/Apr/29/e1d753a438f347c717a849eb3432bbb4/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0" y="2571750"/>
            <a:ext cx="5500688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http://dnepr.info/images/75336/lehenie_zuba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50" y="285750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img1.liveinternet.ru/images/attach/c/11/114/54/114054943____Ososudahnuzhnozabotitsyapostoyanno29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7975" y="3357563"/>
            <a:ext cx="24860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214313" y="1571625"/>
            <a:ext cx="8715375" cy="5000625"/>
          </a:xfrm>
        </p:spPr>
        <p:txBody>
          <a:bodyPr/>
          <a:lstStyle/>
          <a:p>
            <a:pPr algn="l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.Что такое здоровье?</a:t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2. Какие помощники в сохранении здоровья у нас существуют?</a:t>
            </a:r>
            <a:br>
              <a:rPr lang="ru-RU" sz="4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3. Что необходимо делать, чтобы прожить здоровым и счастливым много лет?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571500" y="0"/>
            <a:ext cx="8358188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должен будет ответить </a:t>
            </a:r>
          </a:p>
          <a:p>
            <a:pPr algn="ctr"/>
            <a:r>
              <a:rPr lang="ru-RU" sz="43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себя на вопросы:</a:t>
            </a:r>
            <a:endParaRPr lang="ru-RU" sz="43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kladraz.ru/images/photos/medium/article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3071813"/>
            <a:ext cx="2928937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642918"/>
            <a:ext cx="6929486" cy="146631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Режим дня</a:t>
            </a:r>
            <a:endParaRPr lang="ru-RU" sz="11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4" descr="http://4vector.com/i/free-vector-school-theme-cartoon-illustration-vector_094304_school_theme_cartoon_illustration_vector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86113"/>
            <a:ext cx="36925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http://lebedushka-sadik.narod.ru/olderfiles/1/0_877ea_b70fd7e4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500188"/>
            <a:ext cx="30511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chitalochka-ru.ru/wp-content/uploads/2015/0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866775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petryshki.minsk.edu.by/ru/sm.aspx?guid=2483"/>
          <p:cNvPicPr>
            <a:picLocks noChangeAspect="1" noChangeArrowheads="1"/>
          </p:cNvPicPr>
          <p:nvPr/>
        </p:nvPicPr>
        <p:blipFill>
          <a:blip r:embed="rId2"/>
          <a:srcRect l="6818"/>
          <a:stretch>
            <a:fillRect/>
          </a:stretch>
        </p:blipFill>
        <p:spPr bwMode="auto">
          <a:xfrm>
            <a:off x="0" y="3571875"/>
            <a:ext cx="35988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0" y="1071563"/>
            <a:ext cx="9144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Каждый участник записывает три правдивых высказывания о себе самом и одно ложное. Затем называют их классу. Остальные должны угадать: какое из них ложное.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0"/>
            <a:ext cx="788004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правды и одна ложь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6" descr="http://boombob.ru/img/picture/May/17/91a787d8b5221d9e57289fb5d898db7e/mini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2857500"/>
            <a:ext cx="45767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ped-kopilka.ru/images/img3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214688"/>
            <a:ext cx="3810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214313" y="285750"/>
            <a:ext cx="7786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Семья, семья - это капля доброты </a:t>
            </a:r>
            <a:br>
              <a:rPr 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latin typeface="Times New Roman" pitchFamily="18" charset="0"/>
                <a:cs typeface="Times New Roman" pitchFamily="18" charset="0"/>
              </a:rPr>
              <a:t>В ней сбудутся все твои мечты. </a:t>
            </a:r>
            <a:br>
              <a:rPr 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latin typeface="Times New Roman" pitchFamily="18" charset="0"/>
                <a:cs typeface="Times New Roman" pitchFamily="18" charset="0"/>
              </a:rPr>
              <a:t>Семья - это лучший твой друг </a:t>
            </a:r>
            <a:br>
              <a:rPr lang="ru-RU" sz="3600">
                <a:latin typeface="Times New Roman" pitchFamily="18" charset="0"/>
                <a:cs typeface="Times New Roman" pitchFamily="18" charset="0"/>
              </a:rPr>
            </a:br>
            <a:r>
              <a:rPr lang="ru-RU" sz="3600">
                <a:latin typeface="Times New Roman" pitchFamily="18" charset="0"/>
                <a:cs typeface="Times New Roman" pitchFamily="18" charset="0"/>
              </a:rPr>
              <a:t>И благодаря ей, друзей ширится круг.</a:t>
            </a:r>
          </a:p>
        </p:txBody>
      </p:sp>
      <p:pic>
        <p:nvPicPr>
          <p:cNvPr id="19459" name="Picture 4" descr="http://www.playcast.ru/uploads/2015/06/20/140458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5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84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Calibri</vt:lpstr>
      <vt:lpstr>Arial</vt:lpstr>
      <vt:lpstr>Times New Roman</vt:lpstr>
      <vt:lpstr>Тема Office</vt:lpstr>
      <vt:lpstr>Слайд 1</vt:lpstr>
      <vt:lpstr>Слайд 2</vt:lpstr>
      <vt:lpstr>1.Что такое здоровье? 2. Какие помощники в сохранении здоровья у нас существуют? 3. Что необходимо делать, чтобы прожить здоровым и счастливым много лет? 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ТАНЮЛЯ</cp:lastModifiedBy>
  <cp:revision>8</cp:revision>
  <dcterms:created xsi:type="dcterms:W3CDTF">2016-04-27T19:15:38Z</dcterms:created>
  <dcterms:modified xsi:type="dcterms:W3CDTF">2020-02-13T13:16:27Z</dcterms:modified>
</cp:coreProperties>
</file>