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88B95-F8CD-49BE-8BD2-C362E845F53A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D8CA8-EFC6-43AE-B57F-B31659585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D2662-1709-4B25-BFEB-3116E164AA07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9D202-0B71-46E8-A2D9-C7867D665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FEF17-9CD4-47CF-B92F-54EA505DFD24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46BDC-D3A6-4C0D-95F4-94FE0DC35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4196C-142A-4014-AC83-2DA18987848F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1246C-9CE5-404B-8BD5-18C705F76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00FBF-A9B4-435E-B96D-1A790CCDE186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23D33-0C4A-44FD-8F43-0E094BC86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4D201-BE73-4FDB-B081-A854E07C6B44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E20E-8C3D-4FEC-BBC5-061456029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61100-64B9-4137-B3BE-74EB778D6CE5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0D2F4-CCEA-4E75-B637-FB20D9988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E9F73-13F8-4A55-89A0-7CA4904DE929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58942-F72A-4DF0-9CA9-A98BFBC6B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CCF8F-E9AB-4050-A14E-D8D59025A46C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9B41F-CE6B-49F4-A23B-00E4C0009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DF059-FBAB-4A0D-A41F-4D9F15CA4EB6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EE469-3798-426E-B81E-332A0D184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4D7B4-CBBA-47AB-81E7-F5550967FC1F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1AECA-1C10-4F8F-B728-DEC9BDC13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890EF3-2549-4906-881E-61EA183E22A5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626E6F-9A56-49BF-8F1A-A7EE85398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549275"/>
            <a:ext cx="7772400" cy="1800225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«Знакомство с профессией врача»</a:t>
            </a:r>
            <a:endParaRPr lang="ru-RU" smtClean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589588"/>
            <a:ext cx="4572000" cy="744537"/>
          </a:xfrm>
        </p:spPr>
        <p:txBody>
          <a:bodyPr/>
          <a:lstStyle/>
          <a:p>
            <a:r>
              <a:rPr lang="ru-RU" sz="1600" b="1" i="1" smtClean="0">
                <a:solidFill>
                  <a:srgbClr val="002060"/>
                </a:solidFill>
              </a:rPr>
              <a:t>Нисковская Татьяна Вениаминовна,</a:t>
            </a:r>
            <a:r>
              <a:rPr lang="ru-RU" sz="1600" b="1" smtClean="0">
                <a:solidFill>
                  <a:srgbClr val="002060"/>
                </a:solidFill>
              </a:rPr>
              <a:t> </a:t>
            </a:r>
            <a:r>
              <a:rPr lang="ru-RU" sz="1600" b="1" i="1" smtClean="0">
                <a:solidFill>
                  <a:srgbClr val="002060"/>
                </a:solidFill>
              </a:rPr>
              <a:t>медсестра,</a:t>
            </a:r>
          </a:p>
          <a:p>
            <a:r>
              <a:rPr lang="ru-RU" sz="1600" b="1" smtClean="0">
                <a:solidFill>
                  <a:srgbClr val="002060"/>
                </a:solidFill>
              </a:rPr>
              <a:t>МБОУ « Орлово-Розовская НШДС »</a:t>
            </a:r>
          </a:p>
        </p:txBody>
      </p:sp>
      <p:pic>
        <p:nvPicPr>
          <p:cNvPr id="1331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1198563"/>
            <a:ext cx="5659438" cy="565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Ухо, горло, нос лечит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лор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2530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412875"/>
            <a:ext cx="5119687" cy="3406775"/>
          </a:xfrm>
        </p:spPr>
      </p:pic>
      <p:pic>
        <p:nvPicPr>
          <p:cNvPr id="22531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1052513"/>
            <a:ext cx="220503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Объект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3500438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Если болят  глаза,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нам поможет окулист.</a:t>
            </a:r>
            <a:endParaRPr lang="ru-RU" dirty="0"/>
          </a:p>
        </p:txBody>
      </p:sp>
      <p:pic>
        <p:nvPicPr>
          <p:cNvPr id="2355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3063" y="2273300"/>
            <a:ext cx="2895600" cy="2895600"/>
          </a:xfrm>
        </p:spPr>
      </p:pic>
      <p:pic>
        <p:nvPicPr>
          <p:cNvPr id="23555" name="Содержимое 4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3500438"/>
            <a:ext cx="3378200" cy="2913062"/>
          </a:xfrm>
        </p:spPr>
      </p:pic>
      <p:pic>
        <p:nvPicPr>
          <p:cNvPr id="23556" name="Объект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2205038"/>
            <a:ext cx="4295775" cy="30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помогает врачу в работе?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47838" y="1600200"/>
            <a:ext cx="5648325" cy="4525963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Выбери инструменты врача</a:t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5602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981075"/>
            <a:ext cx="2401888" cy="2570163"/>
          </a:xfrm>
        </p:spPr>
      </p:pic>
      <p:pic>
        <p:nvPicPr>
          <p:cNvPr id="25603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575" y="4338638"/>
            <a:ext cx="324485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1412875"/>
            <a:ext cx="181927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42000" y="1268413"/>
            <a:ext cx="33020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2138" y="3789363"/>
            <a:ext cx="3038475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Объект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72225" y="4005263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Для чего нужны: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шприц?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бинт?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фонендоскоп?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шпатель?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вата?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градусник?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90805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0"/>
            <a:ext cx="2300287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4292600"/>
            <a:ext cx="2447925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2133600"/>
            <a:ext cx="25908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48038" y="4508500"/>
            <a:ext cx="2176462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Объект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2205038"/>
            <a:ext cx="25066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Рабочая одежда врача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7650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59338" y="1916113"/>
            <a:ext cx="3216275" cy="2684462"/>
          </a:xfrm>
        </p:spPr>
      </p:pic>
      <p:pic>
        <p:nvPicPr>
          <p:cNvPr id="27651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754313"/>
            <a:ext cx="410527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2" descr="http://wms.hpcc.kpi.ua/_product/8/7780/full-pict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1323975"/>
            <a:ext cx="309562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/>
          <a:lstStyle/>
          <a:p>
            <a:r>
              <a:rPr lang="ru-RU" sz="320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Врачи работают в медицинских центрах, больницах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320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br>
              <a:rPr lang="ru-RU" sz="320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320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>
              <a:buFont typeface="Arial" charset="0"/>
              <a:buNone/>
            </a:pPr>
            <a:endParaRPr lang="ru-RU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Если вы заболели и не можете добраться до больницы, можно вызвать скорую помощь, позвонив по номеру 03. </a:t>
            </a:r>
          </a:p>
          <a:p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8675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1125538"/>
            <a:ext cx="2162175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4775200"/>
            <a:ext cx="35306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125538"/>
            <a:ext cx="1690687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Вам Ребята!</a:t>
            </a: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9" name="Picture 2" descr="C:\Users\Gamer\Desktop\4f2c48ce-9d08-4afb-899a-a1a80b2606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1341438"/>
            <a:ext cx="2124075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103688"/>
          </a:xfrm>
        </p:spPr>
        <p:txBody>
          <a:bodyPr rtlCol="0">
            <a:normAutofit fontScale="92500" lnSpcReduction="10000"/>
          </a:bodyPr>
          <a:lstStyle/>
          <a:p>
            <a:pPr algn="ctr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Если кто-то занеможет,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немедленно поможет.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сироп, зеленка, йод.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Голова болит? Живот?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Хочешь градусник? Таблетки?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Нет, болеть не стоит, детки.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же заболел? Не плачь!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Вмиг тебе поможет...</a:t>
            </a:r>
          </a:p>
          <a:p>
            <a:pPr algn="ctr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Врач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7300" y="4516438"/>
            <a:ext cx="2806700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620713"/>
            <a:ext cx="1897063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 descr="C:\Users\Gamer\Desktop\4f2c48ce-9d08-4afb-899a-a1a80b26061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6250"/>
            <a:ext cx="2124075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делает врач?</a:t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5362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628775"/>
            <a:ext cx="5111750" cy="3411538"/>
          </a:xfrm>
        </p:spPr>
      </p:pic>
      <p:pic>
        <p:nvPicPr>
          <p:cNvPr id="15363" name="Объект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052513"/>
            <a:ext cx="2987675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лечит людей 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6386" name="Picture 2" descr="https://pulmohealth.com/wp-content/uploads/2018/08/rebenok-u-vrac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196975"/>
            <a:ext cx="2892425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8" name="Picture 4" descr="ÐÑÐ°Ñ Ð»Ð¾Ñ Ð¾Ð±ÑÐ»ÐµÐ´ÑÐµÑ ÑÑÐ¾ â Ð¡ÑÐ¾ÐºÐ¾Ð²Ð¾Ðµ ÑÐ¾ÑÐ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196975"/>
            <a:ext cx="3481387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ÐÐ¾ÐºÑÐ¾Ñ Ð¿ÐµÑÐµÐ²ÑÐ·ÐºÐ¸ Ð´ÐµÐ²ÑÑÐºÐ° ÐºÐ¾Ð»ÐµÐ½Ð° â ÑÑÐ¾ÐºÐ¾Ð²Ð¾Ðµ ÑÐ¾ÑÐ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3573463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https://d2gg9evh47fn9z.cloudfront.net/800px_COLOURBOX76873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3860800"/>
            <a:ext cx="3600450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Назначает лекарства, которые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помогают больным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557338"/>
            <a:ext cx="81788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Каким должен быть врач?</a:t>
            </a:r>
            <a:endParaRPr lang="ru-RU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919788" y="1268413"/>
            <a:ext cx="3224212" cy="4464050"/>
          </a:xfrm>
        </p:spPr>
      </p:pic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468313" y="1412875"/>
            <a:ext cx="6389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Добрым</a:t>
            </a:r>
          </a:p>
          <a:p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Внимательным</a:t>
            </a:r>
          </a:p>
        </p:txBody>
      </p:sp>
      <p:sp>
        <p:nvSpPr>
          <p:cNvPr id="18436" name="Прямоугольник 5"/>
          <p:cNvSpPr>
            <a:spLocks noChangeArrowheads="1"/>
          </p:cNvSpPr>
          <p:nvPr/>
        </p:nvSpPr>
        <p:spPr bwMode="auto">
          <a:xfrm>
            <a:off x="539750" y="1916113"/>
            <a:ext cx="6318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999999"/>
              </a:buClr>
            </a:pPr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Умным</a:t>
            </a:r>
          </a:p>
          <a:p>
            <a:pPr>
              <a:buClr>
                <a:srgbClr val="999999"/>
              </a:buClr>
            </a:pPr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Вежливым</a:t>
            </a:r>
          </a:p>
          <a:p>
            <a:pPr>
              <a:buClr>
                <a:srgbClr val="999999"/>
              </a:buClr>
            </a:pPr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Аккуратным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Существует много специальностей у врача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4" descr="http://pochemu4ka.ru/_ld/11/187885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412875"/>
            <a:ext cx="58324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2239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Sitka Small" panose="02000505000000020004" pitchFamily="2" charset="0"/>
              </a:rPr>
              <a:t>Врач, который лечит детей, называется педиатр. </a:t>
            </a:r>
            <a:br>
              <a:rPr lang="ru-RU" b="1" dirty="0" smtClean="0">
                <a:solidFill>
                  <a:srgbClr val="002060"/>
                </a:solidFill>
                <a:latin typeface="Sitka Small" panose="02000505000000020004" pitchFamily="2" charset="0"/>
              </a:rPr>
            </a:br>
            <a:endParaRPr lang="ru-RU" dirty="0"/>
          </a:p>
        </p:txBody>
      </p:sp>
      <p:pic>
        <p:nvPicPr>
          <p:cNvPr id="2048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919288"/>
            <a:ext cx="7697788" cy="3848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Врач, который лечит 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зубы, называется  стоматолог</a:t>
            </a:r>
            <a:endParaRPr lang="ru-RU" dirty="0"/>
          </a:p>
        </p:txBody>
      </p:sp>
      <p:pic>
        <p:nvPicPr>
          <p:cNvPr id="2150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24075" y="1557338"/>
            <a:ext cx="5253038" cy="5010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D8D8D8"/>
      </a:dk1>
      <a:lt1>
        <a:sysClr val="window" lastClr="FFFFFF"/>
      </a:lt1>
      <a:dk2>
        <a:srgbClr val="04617B"/>
      </a:dk2>
      <a:lt2>
        <a:srgbClr val="DBF5F9"/>
      </a:lt2>
      <a:accent1>
        <a:srgbClr val="5DF0F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9A100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135</Words>
  <Application>Microsoft Office PowerPoint</Application>
  <PresentationFormat>Экран (4:3)</PresentationFormat>
  <Paragraphs>35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Calibri</vt:lpstr>
      <vt:lpstr>Arial</vt:lpstr>
      <vt:lpstr>Times New Roman</vt:lpstr>
      <vt:lpstr>Sitka Small</vt:lpstr>
      <vt:lpstr>Тема Office</vt:lpstr>
      <vt:lpstr>«Знакомство с профессией врача»</vt:lpstr>
      <vt:lpstr>Слайд 2</vt:lpstr>
      <vt:lpstr>Что делает врач? </vt:lpstr>
      <vt:lpstr>Он лечит людей  </vt:lpstr>
      <vt:lpstr>Назначает лекарства, которые помогают больным</vt:lpstr>
      <vt:lpstr>Каким должен быть врач?</vt:lpstr>
      <vt:lpstr>Существует много специальностей у врача </vt:lpstr>
      <vt:lpstr>Врач, который лечит детей, называется педиатр.  </vt:lpstr>
      <vt:lpstr>Врач, который лечит  зубы, называется  стоматолог</vt:lpstr>
      <vt:lpstr>Ухо, горло, нос лечит лор.  </vt:lpstr>
      <vt:lpstr>Если болят  глаза,   нам поможет окулист.</vt:lpstr>
      <vt:lpstr>Что помогает врачу в работе? </vt:lpstr>
      <vt:lpstr>Выбери инструменты врача </vt:lpstr>
      <vt:lpstr>Для чего нужны: </vt:lpstr>
      <vt:lpstr>Рабочая одежда врача </vt:lpstr>
      <vt:lpstr>Врачи работают в медицинских центрах, больницах.  </vt:lpstr>
      <vt:lpstr>Спасибо Вам Ребята!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«Знакомство с профессией врача»</dc:title>
  <dc:creator>Gamer</dc:creator>
  <cp:lastModifiedBy>ТАНЮЛЯ</cp:lastModifiedBy>
  <cp:revision>6</cp:revision>
  <dcterms:created xsi:type="dcterms:W3CDTF">2019-01-29T14:44:52Z</dcterms:created>
  <dcterms:modified xsi:type="dcterms:W3CDTF">2020-02-13T12:54:05Z</dcterms:modified>
</cp:coreProperties>
</file>