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83" r:id="rId4"/>
    <p:sldId id="286" r:id="rId5"/>
    <p:sldId id="281" r:id="rId6"/>
    <p:sldId id="284" r:id="rId7"/>
    <p:sldId id="280" r:id="rId8"/>
    <p:sldId id="289" r:id="rId9"/>
    <p:sldId id="282" r:id="rId10"/>
    <p:sldId id="287" r:id="rId11"/>
    <p:sldId id="277" r:id="rId12"/>
    <p:sldId id="279" r:id="rId13"/>
    <p:sldId id="288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57" d="100"/>
          <a:sy n="57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08912" cy="28047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Формирование основ финансовой грамотности детей старшей разновозрастной группы МБОУ «Орлово-Розовская НШДС»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4221088"/>
            <a:ext cx="820891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представила: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«Орлово-Розовская НШДС»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Арнаут Людмила Григорьевна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568" y="3717031"/>
            <a:ext cx="2592290" cy="3456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853" y="1453134"/>
            <a:ext cx="8186737" cy="508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800000"/>
                </a:solidFill>
              </a:rPr>
              <a:t>Три поросенка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4048" y="4302272"/>
            <a:ext cx="4192400" cy="1142952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1800" b="1" dirty="0">
                <a:solidFill>
                  <a:srgbClr val="800000"/>
                </a:solidFill>
              </a:rPr>
              <a:t>Почему поросята построили разные домики?</a:t>
            </a:r>
          </a:p>
          <a:p>
            <a:r>
              <a:rPr lang="ru-RU" altLang="ru-RU" sz="1800" b="1" dirty="0">
                <a:solidFill>
                  <a:srgbClr val="800000"/>
                </a:solidFill>
              </a:rPr>
              <a:t>Кто из них оказался прав и почему?</a:t>
            </a:r>
          </a:p>
        </p:txBody>
      </p:sp>
      <p:pic>
        <p:nvPicPr>
          <p:cNvPr id="15364" name="Picture 7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30" y="1730424"/>
            <a:ext cx="1102242" cy="9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40" y="1730424"/>
            <a:ext cx="1070991" cy="8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72" y="1662467"/>
            <a:ext cx="2064833" cy="9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73153"/>
            <a:ext cx="966110" cy="6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3" y="3282319"/>
            <a:ext cx="1059510" cy="64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 descr="&amp;tcy;&amp;rcy;&amp;icy; &amp;pcy;&amp;ocy;&amp;rcy;&amp;ocy;&amp;scy;&amp;iecy;&amp;ncy;&amp;kcy;&amp;a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96" y="3102031"/>
            <a:ext cx="1656184" cy="10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9"/>
          <p:cNvSpPr>
            <a:spLocks noChangeArrowheads="1"/>
          </p:cNvSpPr>
          <p:nvPr/>
        </p:nvSpPr>
        <p:spPr bwMode="auto">
          <a:xfrm rot="5400000">
            <a:off x="5272220" y="2633192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AutoShape 20"/>
          <p:cNvSpPr>
            <a:spLocks noChangeArrowheads="1"/>
          </p:cNvSpPr>
          <p:nvPr/>
        </p:nvSpPr>
        <p:spPr bwMode="auto">
          <a:xfrm rot="5400000">
            <a:off x="6368459" y="2660432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2" name="AutoShape 21"/>
          <p:cNvSpPr>
            <a:spLocks noChangeArrowheads="1"/>
          </p:cNvSpPr>
          <p:nvPr/>
        </p:nvSpPr>
        <p:spPr bwMode="auto">
          <a:xfrm rot="5400000">
            <a:off x="8122443" y="2603590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3" name="AutoShape 22"/>
          <p:cNvSpPr>
            <a:spLocks noChangeArrowheads="1"/>
          </p:cNvSpPr>
          <p:nvPr/>
        </p:nvSpPr>
        <p:spPr bwMode="auto">
          <a:xfrm>
            <a:off x="5781790" y="3468921"/>
            <a:ext cx="218522" cy="219431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0" y="-108942"/>
            <a:ext cx="896448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Игры в которые мы играем</a:t>
            </a:r>
            <a:endParaRPr lang="ru-RU" dirty="0"/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6994274" y="3527960"/>
            <a:ext cx="218522" cy="219431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" y="1488942"/>
            <a:ext cx="4908555" cy="4379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6445"/>
      </p:ext>
    </p:extLst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4137" y="3645024"/>
            <a:ext cx="5724007" cy="3096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Беседа. Беседа применяется в тех случаях, когда у детей имеются некоторый опыт и знания о предметах и явлениях, которым она посвящена. В ходе беседы знания детей уточняются, обогащаются, систематизируются.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Тестовый метод. Тест – стандартизированное задание по результатам выполнения, которого судят о знаниях, умениях и личностных характеристиках.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344816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повышения финансовой грамотности</a:t>
            </a:r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135690" y="1556792"/>
            <a:ext cx="874846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Финансовой грамотности необходимо обучаться с дошкольного возраста. Проблема воспитания финансовой грамотности стала предметом исследования применительно к детям дошкольного возраста. Раннее разумное воспитание финансовой грамотности служит основой эффективного взаимодействия с окружающим миром.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41" y="3285792"/>
            <a:ext cx="2610290" cy="3480387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5184576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Воспитание финансовой грамотности дошкольников тема новая, полностью не исследована.  Среди прочего, мы используем такие виды программ: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1. «Финансовая грамотность: методические рекомендации для преподавателя» А. О. Жданова. 2.«Дети и деньги» А. Е. Пушкарь,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3.«Первые шаги по ступеням финансовой грамотности для дошкольников» Н.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Авторские программы </a:t>
            </a:r>
            <a:endParaRPr lang="ru-RU" dirty="0"/>
          </a:p>
        </p:txBody>
      </p:sp>
      <p:pic>
        <p:nvPicPr>
          <p:cNvPr id="7" name="Рисунок 6" descr="book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1700808"/>
            <a:ext cx="3460393" cy="4838333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7416824" cy="374441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продолжаем поиски новых и интересных средств воспитания основ финансовой грамотности. Мы уверены, что раннее обучение финансовой грамотности  приводит к более серьезному отношению к деньгам  в старшем возрасте, что несомненно делает человека более успешным и финансово обеспеченным.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699792" y="-372128"/>
            <a:ext cx="662473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7471" y="4581128"/>
            <a:ext cx="2499742" cy="2132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12868" y="4596053"/>
            <a:ext cx="2232248" cy="2252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520864"/>
      </p:ext>
    </p:extLst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333452"/>
            <a:ext cx="4248472" cy="511256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данной темы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формировании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полезных привычек в сфере финансов, начиная с раннего возраста,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протяжении жизни.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10" y="3529220"/>
            <a:ext cx="2484276" cy="331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45" y="3529220"/>
            <a:ext cx="2484276" cy="3312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21" y="1"/>
            <a:ext cx="2471165" cy="3529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165445" y="1313174"/>
            <a:ext cx="2499742" cy="2216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34350"/>
            <a:ext cx="7596336" cy="55236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714500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7" y="3806434"/>
            <a:ext cx="17145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" y="2442439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" y="1046318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68721"/>
            <a:ext cx="2090651" cy="288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43" y="3968721"/>
            <a:ext cx="1689590" cy="2889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87011" y="51898"/>
            <a:ext cx="2139702" cy="1988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57418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" y="1382919"/>
            <a:ext cx="3636089" cy="29941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1360836"/>
          </a:xfrm>
        </p:spPr>
        <p:txBody>
          <a:bodyPr/>
          <a:lstStyle/>
          <a:p>
            <a:r>
              <a:rPr lang="ru-RU" dirty="0" smtClean="0"/>
              <a:t>Тематический план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44712"/>
            <a:ext cx="3549184" cy="2614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33452"/>
            <a:ext cx="4099104" cy="3075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897272"/>
      </p:ext>
    </p:extLst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5032" y="-171400"/>
            <a:ext cx="9397552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Начиная с 2019 года я провожу с детьми следующие занятия 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816424" cy="284628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868960" cy="2774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807187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84976" cy="1360836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Начиная с 2019 года я провожу с детьми следующие занятия 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6" y="2361456"/>
            <a:ext cx="5519484" cy="449654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" y="1333452"/>
            <a:ext cx="4716017" cy="3556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5798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1340769"/>
            <a:ext cx="6979639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531440"/>
            <a:ext cx="8352928" cy="2088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сами сделали нашего воображаемого друга с кем знакомятся с деньгами.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97807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5939" y="1011077"/>
            <a:ext cx="1728190" cy="2304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299108"/>
            <a:ext cx="2411760" cy="3215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7" y="4167747"/>
            <a:ext cx="2009205" cy="2678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648008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4245" y="-92075"/>
            <a:ext cx="6336704" cy="1360836"/>
          </a:xfrm>
        </p:spPr>
        <p:txBody>
          <a:bodyPr/>
          <a:lstStyle/>
          <a:p>
            <a:r>
              <a:rPr lang="ru-RU" dirty="0" smtClean="0"/>
              <a:t>Процесс знакомства…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1268761"/>
            <a:ext cx="3203848" cy="2733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12" y="2492896"/>
            <a:ext cx="2376264" cy="3393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63533" y="4005064"/>
            <a:ext cx="2484276" cy="2736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244" y="4165363"/>
            <a:ext cx="2208003" cy="294400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23" y="1333452"/>
            <a:ext cx="2747796" cy="2060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429632"/>
      </p:ext>
    </p:extLst>
  </p:cSld>
  <p:clrMapOvr>
    <a:masterClrMapping/>
  </p:clrMapOvr>
  <p:transition spd="med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0068"/>
            <a:ext cx="6336704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в которые мы играем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252536" y="1340768"/>
            <a:ext cx="9252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КТО КЕМ РАБОТАЕТ</a:t>
            </a:r>
          </a:p>
          <a:p>
            <a:pPr marL="395288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примере сказочных героев закрепить и расширить представление о профессии. Воспитывать желание познавать многообразный мир профессий, уважение к человеку-труженику.</a:t>
            </a:r>
          </a:p>
          <a:p>
            <a:pPr marL="395288">
              <a:spcBef>
                <a:spcPct val="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Кукла-Загадка, рисунки с изображениями людей разных профессий и сказочных героев.</a:t>
            </a:r>
          </a:p>
          <a:p>
            <a:pPr marL="395288">
              <a:spcBef>
                <a:spcPct val="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игры: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детям картинки, на которых изображены люди разных профессий. Дети, ориентируясь по рисункам, называют профессии родителей, своих близких, всех тех, с кем они встречаются. Получив из кассы картинки с изображениями сказочных героев, просит отгадать их профессии.</a:t>
            </a:r>
          </a:p>
          <a:p>
            <a:pPr marL="395288"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Раздайте девочкам рисунки с изображением сказочных персонажей, а мальчикам - с изображениями людей разных профессий. По сигналу колокольчика девочки и мальчики начинают искать свою пару и по двое садятся за столы, а затем по очереди доказывают правильность своего выбора. Можно предложить детям, чтобы с помощью движений, имитаций и других образных действий они показали профессию своего героя.</a:t>
            </a:r>
          </a:p>
          <a:p>
            <a:pPr marL="395288"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Организуйте постепенный переход к сюжетно – ролевым игр на эту тему. Можно провести и беседы о том, как относится к своему труду герой, кто производит товары, а кто предоставляет услуги (если дети знакомы с этими понятиями).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09" y="0"/>
            <a:ext cx="1787691" cy="134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75410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377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Формирование основ финансовой грамотности детей старшей разновозрастной группы МБОУ «Орлово-Розовская НШДС»</vt:lpstr>
      <vt:lpstr>Слайд 2</vt:lpstr>
      <vt:lpstr>Слайд 3</vt:lpstr>
      <vt:lpstr>Тематический план</vt:lpstr>
      <vt:lpstr>Начиная с 2019 года я провожу с детьми следующие занятия …</vt:lpstr>
      <vt:lpstr>Начиная с 2019 года я провожу с детьми следующие занятия …</vt:lpstr>
      <vt:lpstr>Дети сами сделали нашего воображаемого друга с кем знакомятся с деньгами. </vt:lpstr>
      <vt:lpstr>Процесс знакомства…</vt:lpstr>
      <vt:lpstr>Игры в которые мы играем</vt:lpstr>
      <vt:lpstr>Три поросенка</vt:lpstr>
      <vt:lpstr>Методы повышения финансовой грамотности</vt:lpstr>
      <vt:lpstr>Авторские программы </vt:lpstr>
      <vt:lpstr>Мы продолжаем поиски новых и интересных средств воспитания основ финансовой грамотности. Мы уверены, что раннее обучение финансовой грамотности  приводит к более серьезному отношению к деньгам  в старшем возрасте, что несомненно делает человека более успешным и финансово обеспеченным.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LASTOCHKA</cp:lastModifiedBy>
  <cp:revision>426</cp:revision>
  <dcterms:created xsi:type="dcterms:W3CDTF">2018-02-25T09:09:03Z</dcterms:created>
  <dcterms:modified xsi:type="dcterms:W3CDTF">2020-10-22T09:26:49Z</dcterms:modified>
</cp:coreProperties>
</file>