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3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00650"/>
            <a:ext cx="5025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МБОУ « Орлово-Розовская НШДС »</a:t>
            </a:r>
          </a:p>
          <a:p>
            <a:r>
              <a:rPr lang="ru-RU" sz="2000" b="1" dirty="0"/>
              <a:t>Медицинская сестра	</a:t>
            </a:r>
            <a:r>
              <a:rPr lang="ru-RU" sz="2000" b="1" u="sng" dirty="0" err="1"/>
              <a:t>Нисковская</a:t>
            </a:r>
            <a:r>
              <a:rPr lang="ru-RU" sz="2000" b="1" u="sng" dirty="0"/>
              <a:t>. Т.В.   </a:t>
            </a:r>
            <a:endParaRPr lang="ru-RU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ЛЕНА\Deskto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ЛЕНА\Desktop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ТАНЮЛЯ</cp:lastModifiedBy>
  <cp:revision>8</cp:revision>
  <dcterms:created xsi:type="dcterms:W3CDTF">2014-03-29T02:44:07Z</dcterms:created>
  <dcterms:modified xsi:type="dcterms:W3CDTF">2020-02-21T12:57:21Z</dcterms:modified>
</cp:coreProperties>
</file>