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70" r:id="rId6"/>
    <p:sldId id="269" r:id="rId7"/>
    <p:sldId id="258" r:id="rId8"/>
    <p:sldId id="259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72" d="100"/>
          <a:sy n="72" d="100"/>
        </p:scale>
        <p:origin x="-48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B62BE-F93E-42BC-B9BB-45C73A64A4C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93891-03C7-41CF-B1B8-270D96A79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37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93891-03C7-41CF-B1B8-270D96A7952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437112"/>
            <a:ext cx="8305800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Профилактика гриппа и ОРВИ.</a:t>
            </a:r>
          </a:p>
          <a:p>
            <a:r>
              <a:rPr lang="ru-RU" dirty="0" smtClean="0"/>
              <a:t>Презентацию </a:t>
            </a:r>
            <a:r>
              <a:rPr lang="ru-RU" dirty="0" smtClean="0"/>
              <a:t>подготовила Медицинская </a:t>
            </a:r>
            <a:r>
              <a:rPr lang="ru-RU" dirty="0"/>
              <a:t>сестра	</a:t>
            </a:r>
            <a:r>
              <a:rPr lang="ru-RU" u="sng" dirty="0" err="1"/>
              <a:t>Нисковская</a:t>
            </a:r>
            <a:r>
              <a:rPr lang="ru-RU" u="sng" dirty="0"/>
              <a:t>. Т.В.   </a:t>
            </a:r>
            <a:endParaRPr lang="ru-RU" dirty="0">
              <a:latin typeface="Garamond" pitchFamily="18" charset="0"/>
            </a:endParaRPr>
          </a:p>
          <a:p>
            <a:r>
              <a:rPr lang="ru-RU" dirty="0" smtClean="0"/>
              <a:t> МБОУ </a:t>
            </a:r>
            <a:r>
              <a:rPr lang="ru-RU" dirty="0"/>
              <a:t>« Орлово-Розовская НШДС »</a:t>
            </a:r>
          </a:p>
          <a:p>
            <a:r>
              <a:rPr lang="ru-RU" u="sng" dirty="0" smtClean="0"/>
              <a:t>   </a:t>
            </a:r>
            <a:endParaRPr lang="ru-RU" dirty="0">
              <a:latin typeface="Garamond" pitchFamily="18" charset="0"/>
            </a:endParaRPr>
          </a:p>
          <a:p>
            <a:pPr algn="r"/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Как помочь себе оставаться здоровым?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Как уберечься?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sz="2800" u="sng" dirty="0" smtClean="0"/>
              <a:t>Особое значение уделяйте питанию</a:t>
            </a:r>
            <a:r>
              <a:rPr lang="ru-RU" sz="2800" dirty="0" smtClean="0"/>
              <a:t>. В эпидемию </a:t>
            </a:r>
            <a:r>
              <a:rPr lang="ru-RU" sz="2800" b="1" dirty="0" smtClean="0"/>
              <a:t>гриппа</a:t>
            </a:r>
            <a:r>
              <a:rPr lang="ru-RU" sz="2800" dirty="0" smtClean="0"/>
              <a:t> не рекомендуются ограничения в еде и диеты. Рацион должен быть насыщен животными белками и жирами (мясо, рыба, сало, сметана и т.д.) и, особенно, витаминами и минералами (фрукты, овощи, </a:t>
            </a:r>
            <a:r>
              <a:rPr lang="ru-RU" sz="2800" dirty="0" err="1" smtClean="0"/>
              <a:t>свежевыжатые</a:t>
            </a:r>
            <a:r>
              <a:rPr lang="ru-RU" sz="2800" dirty="0" smtClean="0"/>
              <a:t> соки). Не пренебрегайте луком и чесноком, которые содержат много фитонцидов – веществ, убивающих вирусы и микроорганизмы. Не забывайте, питание должно быть сбалансированным и разнообразным.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260649"/>
            <a:ext cx="1403648" cy="125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C:\Users\user\Downloads\onf95c207c43135866b218e48bee1996b4d_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6840" y="4509121"/>
            <a:ext cx="2057372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ownloads\5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03074"/>
            <a:ext cx="9144001" cy="665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Неспецифическая профилактика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Неспецифическая профилактика применяется в основном, когда начинается или уже идет разгар эпидемии. Это мероприятия, которые препятствуют заражению инфекцией. К ним относится следующее:</a:t>
            </a:r>
            <a:br>
              <a:rPr lang="ru-RU" sz="2800" dirty="0" smtClean="0"/>
            </a:br>
            <a:r>
              <a:rPr lang="ru-RU" sz="2800" dirty="0" smtClean="0"/>
              <a:t>• Избегайте посещения многолюдных мест ( магазины, кинотеатры, больницы, общественный транспорт и т.д.)</a:t>
            </a:r>
            <a:br>
              <a:rPr lang="ru-RU" sz="2800" dirty="0" smtClean="0"/>
            </a:br>
            <a:r>
              <a:rPr lang="ru-RU" sz="2800" dirty="0" smtClean="0"/>
              <a:t>• Если есть большая необходимость посещения общественных мест, то прикрывайте лицо маской, периодически (через каждые 4 часа) ее меняйте.</a:t>
            </a:r>
            <a:br>
              <a:rPr lang="ru-RU" sz="2800" dirty="0" smtClean="0"/>
            </a:br>
            <a:r>
              <a:rPr lang="ru-RU" sz="2800" dirty="0" smtClean="0"/>
              <a:t>• При чихании, кашле прикрывайте нос и рот носовым платком, лучше воспользоваться одноразовыми платочками, которые выбрасывайте после каждого использования. Не дотрагивайтесь загрязненными руками до глаз, носа и рта.</a:t>
            </a:r>
            <a:br>
              <a:rPr lang="ru-RU" sz="2800" dirty="0" smtClean="0"/>
            </a:br>
            <a:r>
              <a:rPr lang="ru-RU" sz="2800" dirty="0" smtClean="0"/>
              <a:t>• Для профилактики заражения носовые ходы перед выходом из дома можно смазывать </a:t>
            </a:r>
            <a:r>
              <a:rPr lang="ru-RU" sz="2800" dirty="0" err="1" smtClean="0"/>
              <a:t>оксолиновой</a:t>
            </a:r>
            <a:r>
              <a:rPr lang="ru-RU" sz="2800" dirty="0" smtClean="0"/>
              <a:t> мазью, бальзамом « Золотая Звезда» или специальными бальзамами, которые можно приобрести в аптеке.</a:t>
            </a:r>
            <a:br>
              <a:rPr lang="ru-RU" sz="2800" dirty="0" smtClean="0"/>
            </a:br>
            <a:r>
              <a:rPr lang="ru-RU" sz="2800" dirty="0" smtClean="0"/>
              <a:t>• Рекомендуют промывать нос соляными растворами (1 чайная ложка на 1 литр теплой воды). Подобные соляные растворы также можно приобрести в аптеке.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4904" y="260649"/>
            <a:ext cx="1051063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Используемые материалы: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 уберечься от гриппа :: Интересное « "Телеканал DOBRO TV":</a:t>
            </a:r>
            <a:r>
              <a:rPr lang="en-US" dirty="0" smtClean="0"/>
              <a:t>http://www.dobro-tv.com/articles/64/952-kak_uberechsya_ot_grippa.</a:t>
            </a:r>
            <a:endParaRPr lang="ru-RU" dirty="0" smtClean="0"/>
          </a:p>
          <a:p>
            <a:r>
              <a:rPr lang="ru-RU" dirty="0" smtClean="0"/>
              <a:t>Как защититься от гриппа:</a:t>
            </a:r>
            <a:r>
              <a:rPr lang="en-US" dirty="0" smtClean="0"/>
              <a:t>http://mama-365.ru/health/kak-zaschititsya-ot-grippa</a:t>
            </a:r>
            <a:endParaRPr lang="ru-RU" dirty="0" smtClean="0"/>
          </a:p>
          <a:p>
            <a:r>
              <a:rPr lang="ru-RU" dirty="0" smtClean="0"/>
              <a:t>Тысяча Советов » Профилактика гриппа:</a:t>
            </a:r>
            <a:r>
              <a:rPr lang="en-US" dirty="0" smtClean="0"/>
              <a:t>http://tisyachasovetov.ru/profilaktika-grippa.html</a:t>
            </a:r>
            <a:endParaRPr lang="ru-RU" dirty="0" smtClean="0"/>
          </a:p>
          <a:p>
            <a:r>
              <a:rPr lang="ru-RU" dirty="0" smtClean="0"/>
              <a:t>Картинки по запросу «</a:t>
            </a:r>
            <a:r>
              <a:rPr lang="ru-RU" dirty="0" err="1" smtClean="0"/>
              <a:t>Яндекс.Картинки</a:t>
            </a:r>
            <a:r>
              <a:rPr lang="ru-RU" dirty="0" smtClean="0"/>
              <a:t> грипп, ОРВИ, вирусы»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66" y="404665"/>
            <a:ext cx="260354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5626968" cy="9087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/>
              </a:rPr>
              <a:t>Внимание! Вирусы! 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916832"/>
            <a:ext cx="5832648" cy="370527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 наступлением холодного времени года резко возрастает число острых респираторных</a:t>
            </a: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  вирусных инфекций (ОРВИ) и гриппа</a:t>
            </a:r>
          </a:p>
          <a:p>
            <a:pPr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     Причиной же может быть вирус группы возбудителей острых респираторных инфекций, проникший в организм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964488" cy="717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Грипп – это вирусная инфекция, поражающая нос, горло и иногда легкие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tx1"/>
                </a:solidFill>
              </a:rPr>
              <a:t>Как можно защититься от гриппа?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Защититься от гриппа можно несколькими способами. Самое главное для профилактики является своевременность ее проведения. Прежде всего - это повышение защитных сил организма путем закаливания.</a:t>
            </a:r>
            <a:br>
              <a:rPr lang="ru-RU" sz="2800" dirty="0" smtClean="0"/>
            </a:br>
            <a:r>
              <a:rPr lang="ru-RU" sz="2800" b="1" dirty="0" smtClean="0"/>
              <a:t>Закаливание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Закаливаться можно начинать в любом возрасте, но если Вы раньше этим не занимались, то лучше начинать в летнее время. Главное при закаливающих процедурах – это постепенность, то есть необходимо постепенно снижать температуру закаливающего фактора.</a:t>
            </a:r>
            <a:br>
              <a:rPr lang="ru-RU" sz="2800" dirty="0" smtClean="0"/>
            </a:br>
            <a:r>
              <a:rPr lang="ru-RU" sz="2800" dirty="0" smtClean="0"/>
              <a:t>К закаливающим процедурам относятся обливание холодной водой, купание в открытых водоемах, ходьба босиком, прогулки или бег на свежем воздухе. Если Вы закаливаетесь, то необходимо одеваться соответственно сезону, не кутаясь в теплую одежду.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7458" y="260649"/>
            <a:ext cx="808509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Как уберечься?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/>
              <a:t>Чаще мойте руки.</a:t>
            </a:r>
          </a:p>
          <a:p>
            <a:r>
              <a:rPr lang="ru-RU" dirty="0" smtClean="0"/>
              <a:t>Исследования показали, что около 80% инфекций передаются именно через руки, на которых мы переносим около 5000 видов бактерий. Колоссальные цифры, не правда ли? Через руки к нам в организм попадают возбудители таких заболеваний, как:</a:t>
            </a:r>
          </a:p>
          <a:p>
            <a:r>
              <a:rPr lang="ru-RU" dirty="0" smtClean="0"/>
              <a:t>Вирусные инфекции (грипп, ОРВИ, скарлатина, ветрянка, дифтерия и т.д.) передаются не только воздушно-капельным путем, но и через рукопожатие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5301208"/>
            <a:ext cx="1701189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051720" cy="18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Как уберечься 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u="sng" dirty="0" smtClean="0"/>
              <a:t>Чаще проветривайте помещение .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28800"/>
            <a:ext cx="835292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Во время вспышек </a:t>
            </a:r>
            <a:r>
              <a:rPr lang="ru-RU" sz="2000" b="1" dirty="0" smtClean="0"/>
              <a:t>гриппа</a:t>
            </a:r>
            <a:r>
              <a:rPr lang="ru-RU" sz="2000" dirty="0" smtClean="0"/>
              <a:t> надо чаще проветривать помещения дома и на работе. Там, где душно, где собирается много людей и нет притока свежего воздуха, создаются благоприятные условия для распространения вирусов. </a:t>
            </a:r>
          </a:p>
          <a:p>
            <a:r>
              <a:rPr lang="ru-RU" sz="2000" dirty="0" smtClean="0"/>
              <a:t>Вирусы очень нестойки во внешней среде и сквозное проветривание помещения значительно снижает их концентрацию в воздухе</a:t>
            </a:r>
            <a:r>
              <a:rPr lang="ru-RU" dirty="0" smtClean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04664"/>
            <a:ext cx="2627784" cy="18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8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Как уберечься ?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323528" y="1700808"/>
            <a:ext cx="7654624" cy="4572000"/>
          </a:xfrm>
        </p:spPr>
        <p:txBody>
          <a:bodyPr/>
          <a:lstStyle/>
          <a:p>
            <a:pPr>
              <a:buNone/>
            </a:pPr>
            <a:r>
              <a:rPr lang="ru-RU" sz="2800" u="sng" dirty="0" smtClean="0"/>
              <a:t>  Не допускайте переохлаждения</a:t>
            </a:r>
            <a:r>
              <a:rPr lang="ru-RU" sz="2800" dirty="0" smtClean="0"/>
              <a:t>, так как при этом организм становится более уязвимым для вируса гриппа. Поэтому проветривать помещения лучше до работы или во время перерыва, а дома, пока открыта форточка, лучше выйти из комнаты.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Как уберечься?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90728" cy="4572000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   Высыпайтесь! </a:t>
            </a:r>
          </a:p>
          <a:p>
            <a:pPr>
              <a:buNone/>
            </a:pPr>
            <a:r>
              <a:rPr lang="ru-RU" sz="2800" dirty="0" smtClean="0"/>
              <a:t>    Необходимо помнить и о том, что недосыпание резко снижает иммунитет. </a:t>
            </a:r>
          </a:p>
          <a:p>
            <a:pPr>
              <a:buNone/>
            </a:pPr>
            <a:r>
              <a:rPr lang="ru-RU" sz="2800" dirty="0" smtClean="0"/>
              <a:t>    Для взрослых время сна не должно быть менее  8 часов, а для детей 9 – 10.</a:t>
            </a:r>
          </a:p>
          <a:p>
            <a:pPr>
              <a:buNone/>
            </a:pPr>
            <a:r>
              <a:rPr lang="ru-RU" sz="2800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2051720" cy="18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77072"/>
            <a:ext cx="3748811" cy="245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308</TotalTime>
  <Words>417</Words>
  <Application>Microsoft Office PowerPoint</Application>
  <PresentationFormat>Экран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Официальная</vt:lpstr>
      <vt:lpstr>Как помочь себе оставаться здоровым?</vt:lpstr>
      <vt:lpstr>Внимание! Вирусы! </vt:lpstr>
      <vt:lpstr>Презентация PowerPoint</vt:lpstr>
      <vt:lpstr>Грипп – это вирусная инфекция, поражающая нос, горло и иногда легкие</vt:lpstr>
      <vt:lpstr>Как можно защититься от гриппа?</vt:lpstr>
      <vt:lpstr>Как уберечься? </vt:lpstr>
      <vt:lpstr>Как уберечься ? </vt:lpstr>
      <vt:lpstr>Как уберечься ? </vt:lpstr>
      <vt:lpstr>Как уберечься? </vt:lpstr>
      <vt:lpstr>Как уберечься?</vt:lpstr>
      <vt:lpstr>Презентация PowerPoint</vt:lpstr>
      <vt:lpstr>Неспецифическая профилактика</vt:lpstr>
      <vt:lpstr>Используемые материалы: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себе оставаться здоровым?</dc:title>
  <dc:creator>user</dc:creator>
  <cp:lastModifiedBy>ТАНЮЛЯ</cp:lastModifiedBy>
  <cp:revision>6</cp:revision>
  <dcterms:created xsi:type="dcterms:W3CDTF">2015-10-07T18:32:29Z</dcterms:created>
  <dcterms:modified xsi:type="dcterms:W3CDTF">2020-02-21T13:38:50Z</dcterms:modified>
</cp:coreProperties>
</file>