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0" r:id="rId4"/>
    <p:sldId id="261" r:id="rId5"/>
    <p:sldId id="279" r:id="rId6"/>
    <p:sldId id="280" r:id="rId7"/>
    <p:sldId id="287" r:id="rId8"/>
    <p:sldId id="288" r:id="rId9"/>
    <p:sldId id="267" r:id="rId10"/>
    <p:sldId id="264" r:id="rId11"/>
    <p:sldId id="268" r:id="rId12"/>
    <p:sldId id="270" r:id="rId13"/>
    <p:sldId id="271" r:id="rId14"/>
    <p:sldId id="273" r:id="rId15"/>
    <p:sldId id="274" r:id="rId16"/>
    <p:sldId id="275" r:id="rId17"/>
    <p:sldId id="286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>
      <p:cViewPr varScale="1">
        <p:scale>
          <a:sx n="62" d="100"/>
          <a:sy n="62" d="100"/>
        </p:scale>
        <p:origin x="-9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ACA9C3-B0D8-4DF0-9842-DFB21B1F7788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53C683-E297-45A2-B291-209617BE5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8196C9-72CC-4F28-AF61-349E871868C7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9C2F8A-CF2B-4A13-AF7E-CFCFD90B8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23D1A7-E72C-44E9-ACB1-A46CD79BD4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EDE8C-EEA8-499A-B56B-58A234A066A5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83355-CEB3-4D75-A74D-05F5B7143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981E-F07C-42D7-A1AD-F4EFF3A762EE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70788-7A96-4E51-9FB5-404F5A032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ED890-95A8-4E2B-BC7A-B2A5B809E945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CF893-81CD-4745-B258-D2EA0E964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5C6DA-7832-41F0-9B0F-BC56164475F0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68680-2857-4A14-879F-8E7659A5A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A408-E2E7-4795-89C9-ACA339DEED29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ACF6C-660D-4208-BB88-DAB081C1A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E399-BFBC-41B1-A96F-F379495486AA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71C72-9DE6-4DF8-B563-EE4EFDC3E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39DF-DE2F-454D-9D06-35897B8C937C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36385-7F58-4A74-96C1-B191D3E94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0D7B-52F9-4114-94E2-2A12737CCEF7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9DE44-A384-40D0-9CD2-96AEC8A5E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B8CFC-852C-4D0D-BAA9-D4EBB34B2AFC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732FD-B6A9-47FE-A46C-CD157A4E9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27FB3-857B-4650-A8D9-80F6A95B9D5E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2BB35-64F4-4C37-B69E-398A66FB4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5F739-2092-4CE2-8074-44D59D81A78B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1D03F-1C44-4859-BFD7-3BC5929F5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9535A-8520-45E5-815A-969D6EF6A660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8DB9-3513-436F-A457-2B6057E56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6EACA-589F-4BFD-BEA1-052B74BDC370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690DE-6073-4AA8-A887-8B86901AB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3A86-71A6-4D3C-85D6-3ADEBE708F8E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F8AFF-67FE-4F8F-B49C-0E8C67273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AA87D-D9E9-4424-B8C6-5024CE01218C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DB711-62CC-48D5-AFB7-51127470B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36DCF-578E-4EA6-8D50-8E328CBF455B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5BE2-31B6-47A8-ADC9-F295430F5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EB365-CFFC-4D75-A411-D2181E16D1DD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F0CBF-A267-41C3-8AED-9CF031F68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Oval 15"/>
          <p:cNvGrpSpPr>
            <a:grpSpLocks/>
          </p:cNvGrpSpPr>
          <p:nvPr/>
        </p:nvGrpSpPr>
        <p:grpSpPr bwMode="auto">
          <a:xfrm>
            <a:off x="8601075" y="1670050"/>
            <a:ext cx="2835275" cy="2835275"/>
            <a:chOff x="5418" y="1052"/>
            <a:chExt cx="1786" cy="1786"/>
          </a:xfrm>
        </p:grpSpPr>
        <p:pic>
          <p:nvPicPr>
            <p:cNvPr id="1028" name="Oval 15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5418" y="1052"/>
              <a:ext cx="1786" cy="1786"/>
            </a:xfrm>
            <a:prstGeom prst="rect">
              <a:avLst/>
            </a:prstGeom>
            <a:noFill/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5683" y="1316"/>
              <a:ext cx="1256" cy="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31" name="Picture 8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547FF4-138E-47A5-90B2-700B0B4D07EA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44AD2F-4115-4EEA-8CFD-4A1F2C0AC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999999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999999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999999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999999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999999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>
          <a:xfrm>
            <a:off x="2036763" y="1268413"/>
            <a:ext cx="8824912" cy="1033462"/>
          </a:xfrm>
        </p:spPr>
        <p:txBody>
          <a:bodyPr/>
          <a:lstStyle/>
          <a:p>
            <a:pPr algn="ctr" eaLnBrk="1" hangingPunct="1"/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«Знакомство с профессией врача»</a:t>
            </a:r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3788" y="4287838"/>
            <a:ext cx="8824912" cy="13462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sz="1700" b="1" cap="none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ДЛЯ ДЕТЕЙ МЛАДШЕЙ ГРУППЫ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1700" b="1" cap="none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НИСКОВСКАЯ Т.В. - МЕДСЕСТРА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b="1" cap="none" smtClean="0">
                <a:solidFill>
                  <a:srgbClr val="CC3399"/>
                </a:solidFill>
              </a:rPr>
              <a:t>МБОУ « Орлово-Розовская НШДС</a:t>
            </a:r>
            <a:r>
              <a:rPr lang="ru-RU" b="1" cap="none" smtClean="0">
                <a:solidFill>
                  <a:schemeClr val="tx1"/>
                </a:solidFill>
              </a:rPr>
              <a:t> »</a:t>
            </a:r>
            <a:r>
              <a:rPr lang="ru-RU" cap="none" smtClean="0">
                <a:solidFill>
                  <a:schemeClr val="tx1"/>
                </a:solidFill>
              </a:rPr>
              <a:t> </a:t>
            </a:r>
            <a:endParaRPr lang="ru-RU" sz="1700" b="1" cap="none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sz="1700" b="1" cap="none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198563"/>
            <a:ext cx="5659438" cy="56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37288" y="2674938"/>
            <a:ext cx="5616575" cy="2808287"/>
          </a:xfrm>
        </p:spPr>
      </p:pic>
      <p:pic>
        <p:nvPicPr>
          <p:cNvPr id="3072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3297238"/>
            <a:ext cx="5722938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3538" y="233363"/>
            <a:ext cx="113061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2060"/>
                </a:solidFill>
                <a:latin typeface="Sitka Small"/>
              </a:rPr>
              <a:t>Врач, который лечит детей, называется педиатр.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5113" y="2168525"/>
            <a:ext cx="4649787" cy="4433888"/>
          </a:xfrm>
        </p:spPr>
      </p:pic>
      <p:pic>
        <p:nvPicPr>
          <p:cNvPr id="3174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7438" y="1685925"/>
            <a:ext cx="3709987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422525" y="239713"/>
            <a:ext cx="78898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Врач, который лечит </a:t>
            </a:r>
          </a:p>
          <a:p>
            <a:pPr algn="ctr"/>
            <a:r>
              <a:rPr lang="ru-RU" sz="4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зубы, называется  стоматолог</a:t>
            </a:r>
            <a:r>
              <a:rPr lang="ru-RU" sz="44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3063" y="2273300"/>
            <a:ext cx="2895600" cy="2895600"/>
          </a:xfrm>
        </p:spPr>
      </p:pic>
      <p:pic>
        <p:nvPicPr>
          <p:cNvPr id="3277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6963" y="1695450"/>
            <a:ext cx="57626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6963" y="3282950"/>
            <a:ext cx="2205037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92138" y="277813"/>
            <a:ext cx="60960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Ухо, горло, нос лечит лор</a:t>
            </a:r>
            <a:r>
              <a:rPr lang="ru-RU" sz="40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1325" y="309563"/>
            <a:ext cx="3857625" cy="2351087"/>
          </a:xfrm>
        </p:spPr>
      </p:pic>
      <p:pic>
        <p:nvPicPr>
          <p:cNvPr id="33794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1325" y="2408238"/>
            <a:ext cx="5026025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735513" y="919163"/>
            <a:ext cx="69992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болят  глаза,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66700" y="2698750"/>
            <a:ext cx="68008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поможет окулист.</a:t>
            </a:r>
          </a:p>
        </p:txBody>
      </p:sp>
      <p:pic>
        <p:nvPicPr>
          <p:cNvPr id="3379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516313"/>
            <a:ext cx="38814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0"/>
          <p:cNvSpPr>
            <a:spLocks noGrp="1"/>
          </p:cNvSpPr>
          <p:nvPr>
            <p:ph type="title"/>
          </p:nvPr>
        </p:nvSpPr>
        <p:spPr>
          <a:xfrm>
            <a:off x="1155700" y="3124200"/>
            <a:ext cx="8824913" cy="16525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8" name="Текст 8"/>
          <p:cNvSpPr>
            <a:spLocks noGrp="1"/>
          </p:cNvSpPr>
          <p:nvPr>
            <p:ph type="body" idx="1"/>
          </p:nvPr>
        </p:nvSpPr>
        <p:spPr>
          <a:xfrm>
            <a:off x="2967038" y="973138"/>
            <a:ext cx="8826500" cy="860425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помогает врачу в работе?</a:t>
            </a:r>
          </a:p>
        </p:txBody>
      </p:sp>
      <p:pic>
        <p:nvPicPr>
          <p:cNvPr id="34819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65188" y="2171700"/>
            <a:ext cx="3741737" cy="3741738"/>
          </a:xfrm>
        </p:spPr>
      </p:pic>
      <p:pic>
        <p:nvPicPr>
          <p:cNvPr id="3482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2438" y="3209925"/>
            <a:ext cx="4246562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09125" y="3538538"/>
            <a:ext cx="2438400" cy="2438400"/>
          </a:xfrm>
        </p:spPr>
      </p:pic>
      <p:pic>
        <p:nvPicPr>
          <p:cNvPr id="3584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4338638"/>
            <a:ext cx="324485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53525" y="376238"/>
            <a:ext cx="3038475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6675" y="2546350"/>
            <a:ext cx="18192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4475" y="784225"/>
            <a:ext cx="29178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6788" y="3214688"/>
            <a:ext cx="33020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048000" y="455613"/>
            <a:ext cx="6096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Выбери инструменты врача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522288"/>
            <a:ext cx="2055813" cy="2057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3092450"/>
            <a:ext cx="3106737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6638" y="423863"/>
            <a:ext cx="230028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4950" y="455613"/>
            <a:ext cx="2174875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2013" y="4471988"/>
            <a:ext cx="25908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96000" y="1358900"/>
            <a:ext cx="6096000" cy="5937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чего нужны: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096000" y="2419350"/>
            <a:ext cx="6096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шприц?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3133725"/>
            <a:ext cx="6096000" cy="5937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бинт?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3876675"/>
            <a:ext cx="6096000" cy="5937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фонендоскоп?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6000" y="4568825"/>
            <a:ext cx="6096000" cy="5937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вата?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30938" y="5168900"/>
            <a:ext cx="4660900" cy="1247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шпатель?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-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градусник?</a:t>
            </a:r>
          </a:p>
        </p:txBody>
      </p:sp>
      <p:pic>
        <p:nvPicPr>
          <p:cNvPr id="14" name="Объект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59200" y="2743200"/>
            <a:ext cx="25066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1163" y="573088"/>
            <a:ext cx="2395537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998538"/>
            <a:ext cx="4962525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588000" y="3182938"/>
            <a:ext cx="60785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одежда врача</a:t>
            </a:r>
          </a:p>
        </p:txBody>
      </p:sp>
      <p:pic>
        <p:nvPicPr>
          <p:cNvPr id="38916" name="Picture 2" descr="http://wms.hpcc.kpi.ua/_product/8/7780/full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1763" y="376238"/>
            <a:ext cx="3490912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126413" y="23813"/>
            <a:ext cx="3937000" cy="3924300"/>
          </a:xfrm>
        </p:spPr>
      </p:pic>
      <p:pic>
        <p:nvPicPr>
          <p:cNvPr id="3993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4638" y="3800475"/>
            <a:ext cx="4665662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4038"/>
            <a:ext cx="37084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30175" y="392113"/>
            <a:ext cx="371633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Врачи работают в медицинских центрах, больницах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654425" y="1203325"/>
            <a:ext cx="446722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7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вы заболели и не можете добраться до больницы, можно вызвать скорую помощь, позвонив по номеру 03.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5"/>
          <p:cNvSpPr>
            <a:spLocks noGrp="1"/>
          </p:cNvSpPr>
          <p:nvPr>
            <p:ph type="title"/>
          </p:nvPr>
        </p:nvSpPr>
        <p:spPr>
          <a:xfrm>
            <a:off x="4652963" y="719138"/>
            <a:ext cx="6875462" cy="3036887"/>
          </a:xfrm>
        </p:spPr>
        <p:txBody>
          <a:bodyPr/>
          <a:lstStyle/>
          <a:p>
            <a:pPr algn="ctr" eaLnBrk="1" hangingPunct="1"/>
            <a:r>
              <a:rPr lang="ru-RU" sz="7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155700" y="4776788"/>
            <a:ext cx="8824913" cy="860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ru-RU"/>
          </a:p>
        </p:txBody>
      </p:sp>
      <p:pic>
        <p:nvPicPr>
          <p:cNvPr id="40963" name="Объект 2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27125" y="957263"/>
            <a:ext cx="4187825" cy="4302125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8" y="1698625"/>
            <a:ext cx="2833687" cy="4484688"/>
          </a:xfrm>
        </p:spPr>
      </p:pic>
      <p:pic>
        <p:nvPicPr>
          <p:cNvPr id="2253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4938" y="157163"/>
            <a:ext cx="1897062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7"/>
          <p:cNvSpPr>
            <a:spLocks noChangeArrowheads="1"/>
          </p:cNvSpPr>
          <p:nvPr/>
        </p:nvSpPr>
        <p:spPr bwMode="auto">
          <a:xfrm>
            <a:off x="2997200" y="666750"/>
            <a:ext cx="64563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кто-то занеможет,</a:t>
            </a:r>
            <a:b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немедленно поможет.</a:t>
            </a:r>
            <a:b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сироп, зеленка, йод.</a:t>
            </a:r>
            <a:b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Голова болит? Живот?</a:t>
            </a:r>
            <a:b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Хочешь градусник? Таблетки?</a:t>
            </a:r>
            <a:b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Нет, болеть не стоит, детки.</a:t>
            </a:r>
            <a:b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же заболел? Не плачь!</a:t>
            </a:r>
            <a:b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Вмиг тебе поможет...</a:t>
            </a:r>
          </a:p>
          <a:p>
            <a:r>
              <a:rPr lang="ru-RU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86825" y="3336925"/>
            <a:ext cx="340995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413375" cy="6858000"/>
          </a:xfrm>
        </p:spPr>
      </p:pic>
      <p:pic>
        <p:nvPicPr>
          <p:cNvPr id="2355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375" y="3149600"/>
            <a:ext cx="677862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13375" y="604838"/>
            <a:ext cx="6778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делает врач?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6500" y="1808163"/>
            <a:ext cx="4729163" cy="4846637"/>
          </a:xfrm>
        </p:spPr>
      </p:pic>
      <p:pic>
        <p:nvPicPr>
          <p:cNvPr id="2457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44463"/>
            <a:ext cx="479742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41375" y="609600"/>
            <a:ext cx="54578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лечит людей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0" y="5443538"/>
            <a:ext cx="249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B0F0"/>
                </a:solidFill>
                <a:latin typeface="Century Gothic" pitchFamily="34" charset="0"/>
              </a:rPr>
              <a:t>.</a:t>
            </a:r>
          </a:p>
          <a:p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2788" y="1762125"/>
            <a:ext cx="6011862" cy="4006850"/>
          </a:xfrm>
        </p:spPr>
      </p:pic>
      <p:pic>
        <p:nvPicPr>
          <p:cNvPr id="2560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2063" y="4002088"/>
            <a:ext cx="3149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215900"/>
            <a:ext cx="120316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Назначает лекарства, которые</a:t>
            </a:r>
          </a:p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помогают больным</a:t>
            </a:r>
          </a:p>
        </p:txBody>
      </p:sp>
      <p:pic>
        <p:nvPicPr>
          <p:cNvPr id="25604" name="Объект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3338" y="1470025"/>
            <a:ext cx="41275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0588" y="3602038"/>
            <a:ext cx="2598737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6550" y="4032250"/>
            <a:ext cx="23606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63" y="211138"/>
            <a:ext cx="4408487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Объект 8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8342313" y="768350"/>
            <a:ext cx="2738437" cy="2054225"/>
          </a:xfrm>
        </p:spPr>
      </p:pic>
      <p:pic>
        <p:nvPicPr>
          <p:cNvPr id="26629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2200" y="979488"/>
            <a:ext cx="20669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 должен быть врач?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606425" y="2263775"/>
            <a:ext cx="8947150" cy="354965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Добрым</a:t>
            </a:r>
          </a:p>
          <a:p>
            <a:pPr eaLnBrk="1" hangingPunct="1"/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Внимательным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304925"/>
            <a:ext cx="302895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2838450"/>
            <a:ext cx="3532188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5334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8675" y="452438"/>
            <a:ext cx="3513138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1103313" y="1279525"/>
            <a:ext cx="8947150" cy="49688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Умным</a:t>
            </a:r>
          </a:p>
          <a:p>
            <a:pPr eaLnBrk="1" hangingPunct="1"/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Вежливым</a:t>
            </a:r>
          </a:p>
          <a:p>
            <a:pPr eaLnBrk="1" hangingPunct="1"/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Аккуратным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4925" y="3441700"/>
            <a:ext cx="4227513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23150" y="1827213"/>
            <a:ext cx="5030788" cy="5030787"/>
          </a:xfrm>
        </p:spPr>
      </p:pic>
      <p:pic>
        <p:nvPicPr>
          <p:cNvPr id="2969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63" y="423863"/>
            <a:ext cx="2932112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355975" y="1127125"/>
            <a:ext cx="546576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Существует много специальностей у врача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555</TotalTime>
  <Words>142</Words>
  <Application>Microsoft Office PowerPoint</Application>
  <PresentationFormat>Произвольный</PresentationFormat>
  <Paragraphs>39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18</vt:i4>
      </vt:variant>
      <vt:variant>
        <vt:lpstr>Заголовки слайдов</vt:lpstr>
      </vt:variant>
      <vt:variant>
        <vt:i4>19</vt:i4>
      </vt:variant>
    </vt:vector>
  </HeadingPairs>
  <TitlesOfParts>
    <vt:vector size="43" baseType="lpstr">
      <vt:lpstr>Arial</vt:lpstr>
      <vt:lpstr>Century Gothic</vt:lpstr>
      <vt:lpstr>Wingdings 3</vt:lpstr>
      <vt:lpstr>Calibri</vt:lpstr>
      <vt:lpstr>Times New Roman</vt:lpstr>
      <vt:lpstr>Sitka Small</vt:lpstr>
      <vt:lpstr>Ион</vt:lpstr>
      <vt:lpstr>Ион</vt:lpstr>
      <vt:lpstr>Ион</vt:lpstr>
      <vt:lpstr>Ион</vt:lpstr>
      <vt:lpstr>Ион</vt:lpstr>
      <vt:lpstr>Ион</vt:lpstr>
      <vt:lpstr>Ион</vt:lpstr>
      <vt:lpstr>Ион</vt:lpstr>
      <vt:lpstr>Ион</vt:lpstr>
      <vt:lpstr>Ион</vt:lpstr>
      <vt:lpstr>Ион</vt:lpstr>
      <vt:lpstr>Ион</vt:lpstr>
      <vt:lpstr>Ион</vt:lpstr>
      <vt:lpstr>Ион</vt:lpstr>
      <vt:lpstr>Ион</vt:lpstr>
      <vt:lpstr>Ион</vt:lpstr>
      <vt:lpstr>Ион</vt:lpstr>
      <vt:lpstr>Ион</vt:lpstr>
      <vt:lpstr>«Знакомство с профессией врача»</vt:lpstr>
      <vt:lpstr>Слайд 2</vt:lpstr>
      <vt:lpstr>Слайд 3</vt:lpstr>
      <vt:lpstr>Слайд 4</vt:lpstr>
      <vt:lpstr>Слайд 5</vt:lpstr>
      <vt:lpstr>Слайд 6</vt:lpstr>
      <vt:lpstr>Каким должен быть врач?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клестов</dc:creator>
  <cp:lastModifiedBy>ТАНЮЛЯ</cp:lastModifiedBy>
  <cp:revision>65</cp:revision>
  <dcterms:created xsi:type="dcterms:W3CDTF">2017-02-02T17:50:28Z</dcterms:created>
  <dcterms:modified xsi:type="dcterms:W3CDTF">2020-02-12T01:43:34Z</dcterms:modified>
</cp:coreProperties>
</file>